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ngesInfos/changesInfo1.xml" ContentType="application/vnd.ms-powerpoint.changes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28" r:id="rId2"/>
  </p:sldMasterIdLst>
  <p:notesMasterIdLst>
    <p:notesMasterId r:id="rId5"/>
  </p:notesMasterIdLst>
  <p:sldIdLst>
    <p:sldId id="263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FB86"/>
    <a:srgbClr val="002436"/>
    <a:srgbClr val="FFFFFF"/>
    <a:srgbClr val="0024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216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uis Arthur-Brown" userId="db8c101b-58bf-46ad-95c0-09b268a255cb" providerId="ADAL" clId="{012F0675-C275-434C-ADB8-B7AF9A5ED3CA}"/>
    <pc:docChg chg="modSld">
      <pc:chgData name="Louis Arthur-Brown" userId="db8c101b-58bf-46ad-95c0-09b268a255cb" providerId="ADAL" clId="{012F0675-C275-434C-ADB8-B7AF9A5ED3CA}" dt="2023-12-01T09:53:07.225" v="0" actId="165"/>
      <pc:docMkLst>
        <pc:docMk/>
      </pc:docMkLst>
      <pc:sldChg chg="delSp modSp">
        <pc:chgData name="Louis Arthur-Brown" userId="db8c101b-58bf-46ad-95c0-09b268a255cb" providerId="ADAL" clId="{012F0675-C275-434C-ADB8-B7AF9A5ED3CA}" dt="2023-12-01T09:53:07.225" v="0" actId="165"/>
        <pc:sldMkLst>
          <pc:docMk/>
          <pc:sldMk cId="1917686965" sldId="263"/>
        </pc:sldMkLst>
        <pc:spChg chg="mod topLvl">
          <ac:chgData name="Louis Arthur-Brown" userId="db8c101b-58bf-46ad-95c0-09b268a255cb" providerId="ADAL" clId="{012F0675-C275-434C-ADB8-B7AF9A5ED3CA}" dt="2023-12-01T09:53:07.225" v="0" actId="165"/>
          <ac:spMkLst>
            <pc:docMk/>
            <pc:sldMk cId="1917686965" sldId="263"/>
            <ac:spMk id="35" creationId="{E3860995-5DCB-A85F-17D3-D7E67C685F3A}"/>
          </ac:spMkLst>
        </pc:spChg>
        <pc:grpChg chg="del">
          <ac:chgData name="Louis Arthur-Brown" userId="db8c101b-58bf-46ad-95c0-09b268a255cb" providerId="ADAL" clId="{012F0675-C275-434C-ADB8-B7AF9A5ED3CA}" dt="2023-12-01T09:53:07.225" v="0" actId="165"/>
          <ac:grpSpMkLst>
            <pc:docMk/>
            <pc:sldMk cId="1917686965" sldId="263"/>
            <ac:grpSpMk id="54" creationId="{94893902-55C1-3171-2EDB-93760D17DCCF}"/>
          </ac:grpSpMkLst>
        </pc:grpChg>
        <pc:picChg chg="mod topLvl">
          <ac:chgData name="Louis Arthur-Brown" userId="db8c101b-58bf-46ad-95c0-09b268a255cb" providerId="ADAL" clId="{012F0675-C275-434C-ADB8-B7AF9A5ED3CA}" dt="2023-12-01T09:53:07.225" v="0" actId="165"/>
          <ac:picMkLst>
            <pc:docMk/>
            <pc:sldMk cId="1917686965" sldId="263"/>
            <ac:picMk id="1026" creationId="{B44DBBA9-5E18-456F-BF7D-E23A3FC7E39D}"/>
          </ac:picMkLst>
        </pc:picChg>
      </pc:sldChg>
    </pc:docChg>
  </pc:docChgLst>
  <pc:docChgLst>
    <pc:chgData name="Louis Arthur-Brown" userId="db8c101b-58bf-46ad-95c0-09b268a255cb" providerId="ADAL" clId="{6C06517D-A30B-4DC8-A726-43CD80D4C664}"/>
    <pc:docChg chg="undo custSel modSld">
      <pc:chgData name="Louis Arthur-Brown" userId="db8c101b-58bf-46ad-95c0-09b268a255cb" providerId="ADAL" clId="{6C06517D-A30B-4DC8-A726-43CD80D4C664}" dt="2024-01-02T09:45:32.981" v="50" actId="1076"/>
      <pc:docMkLst>
        <pc:docMk/>
      </pc:docMkLst>
      <pc:sldChg chg="addSp modSp mod">
        <pc:chgData name="Louis Arthur-Brown" userId="db8c101b-58bf-46ad-95c0-09b268a255cb" providerId="ADAL" clId="{6C06517D-A30B-4DC8-A726-43CD80D4C664}" dt="2024-01-02T09:45:32.981" v="50" actId="1076"/>
        <pc:sldMkLst>
          <pc:docMk/>
          <pc:sldMk cId="1917686965" sldId="263"/>
        </pc:sldMkLst>
        <pc:spChg chg="add mod">
          <ac:chgData name="Louis Arthur-Brown" userId="db8c101b-58bf-46ad-95c0-09b268a255cb" providerId="ADAL" clId="{6C06517D-A30B-4DC8-A726-43CD80D4C664}" dt="2024-01-02T09:45:32.981" v="50" actId="1076"/>
          <ac:spMkLst>
            <pc:docMk/>
            <pc:sldMk cId="1917686965" sldId="263"/>
            <ac:spMk id="2" creationId="{7CC5683B-2348-3C90-CDA6-92E3D866337C}"/>
          </ac:spMkLst>
        </pc:spChg>
        <pc:spChg chg="mod">
          <ac:chgData name="Louis Arthur-Brown" userId="db8c101b-58bf-46ad-95c0-09b268a255cb" providerId="ADAL" clId="{6C06517D-A30B-4DC8-A726-43CD80D4C664}" dt="2024-01-02T09:43:14.020" v="5" actId="20577"/>
          <ac:spMkLst>
            <pc:docMk/>
            <pc:sldMk cId="1917686965" sldId="263"/>
            <ac:spMk id="3" creationId="{31C3C11C-AE88-6397-2643-4A3359D47768}"/>
          </ac:spMkLst>
        </pc:spChg>
      </pc:sldChg>
    </pc:docChg>
  </pc:docChgLst>
  <pc:docChgLst>
    <pc:chgData name="Louis Arthur-Brown" userId="db8c101b-58bf-46ad-95c0-09b268a255cb" providerId="ADAL" clId="{39CF1D47-0951-4E5D-9F14-6341455F4A55}"/>
    <pc:docChg chg="undo custSel addSld delSld modSld sldOrd addMainMaster delMainMaster modMainMaster">
      <pc:chgData name="Louis Arthur-Brown" userId="db8c101b-58bf-46ad-95c0-09b268a255cb" providerId="ADAL" clId="{39CF1D47-0951-4E5D-9F14-6341455F4A55}" dt="2023-11-03T15:31:21.711" v="3131" actId="1037"/>
      <pc:docMkLst>
        <pc:docMk/>
      </pc:docMkLst>
      <pc:sldChg chg="del">
        <pc:chgData name="Louis Arthur-Brown" userId="db8c101b-58bf-46ad-95c0-09b268a255cb" providerId="ADAL" clId="{39CF1D47-0951-4E5D-9F14-6341455F4A55}" dt="2023-11-03T11:14:58.159" v="1531" actId="47"/>
        <pc:sldMkLst>
          <pc:docMk/>
          <pc:sldMk cId="1253962320" sldId="257"/>
        </pc:sldMkLst>
      </pc:sldChg>
      <pc:sldChg chg="del">
        <pc:chgData name="Louis Arthur-Brown" userId="db8c101b-58bf-46ad-95c0-09b268a255cb" providerId="ADAL" clId="{39CF1D47-0951-4E5D-9F14-6341455F4A55}" dt="2023-11-03T11:15:00.592" v="1533" actId="47"/>
        <pc:sldMkLst>
          <pc:docMk/>
          <pc:sldMk cId="940899148" sldId="258"/>
        </pc:sldMkLst>
      </pc:sldChg>
      <pc:sldChg chg="del">
        <pc:chgData name="Louis Arthur-Brown" userId="db8c101b-58bf-46ad-95c0-09b268a255cb" providerId="ADAL" clId="{39CF1D47-0951-4E5D-9F14-6341455F4A55}" dt="2023-11-03T11:15:01.741" v="1534" actId="47"/>
        <pc:sldMkLst>
          <pc:docMk/>
          <pc:sldMk cId="1525062545" sldId="259"/>
        </pc:sldMkLst>
      </pc:sldChg>
      <pc:sldChg chg="addSp modSp del mod">
        <pc:chgData name="Louis Arthur-Brown" userId="db8c101b-58bf-46ad-95c0-09b268a255cb" providerId="ADAL" clId="{39CF1D47-0951-4E5D-9F14-6341455F4A55}" dt="2023-11-03T11:14:59.736" v="1532" actId="47"/>
        <pc:sldMkLst>
          <pc:docMk/>
          <pc:sldMk cId="1685681500" sldId="260"/>
        </pc:sldMkLst>
        <pc:spChg chg="add mod">
          <ac:chgData name="Louis Arthur-Brown" userId="db8c101b-58bf-46ad-95c0-09b268a255cb" providerId="ADAL" clId="{39CF1D47-0951-4E5D-9F14-6341455F4A55}" dt="2023-11-03T10:11:09.100" v="177" actId="1076"/>
          <ac:spMkLst>
            <pc:docMk/>
            <pc:sldMk cId="1685681500" sldId="260"/>
            <ac:spMk id="3" creationId="{1CBF944D-0762-ED26-367D-132BD0CDE067}"/>
          </ac:spMkLst>
        </pc:spChg>
        <pc:spChg chg="add mod">
          <ac:chgData name="Louis Arthur-Brown" userId="db8c101b-58bf-46ad-95c0-09b268a255cb" providerId="ADAL" clId="{39CF1D47-0951-4E5D-9F14-6341455F4A55}" dt="2023-11-03T10:11:09.100" v="177" actId="1076"/>
          <ac:spMkLst>
            <pc:docMk/>
            <pc:sldMk cId="1685681500" sldId="260"/>
            <ac:spMk id="4" creationId="{D9B99314-3309-6139-28BE-A852964214E4}"/>
          </ac:spMkLst>
        </pc:spChg>
        <pc:spChg chg="add mod">
          <ac:chgData name="Louis Arthur-Brown" userId="db8c101b-58bf-46ad-95c0-09b268a255cb" providerId="ADAL" clId="{39CF1D47-0951-4E5D-9F14-6341455F4A55}" dt="2023-11-03T10:11:09.100" v="177" actId="1076"/>
          <ac:spMkLst>
            <pc:docMk/>
            <pc:sldMk cId="1685681500" sldId="260"/>
            <ac:spMk id="6" creationId="{0874A774-A359-9B7D-AC9D-85B6D3023919}"/>
          </ac:spMkLst>
        </pc:spChg>
        <pc:spChg chg="add mod">
          <ac:chgData name="Louis Arthur-Brown" userId="db8c101b-58bf-46ad-95c0-09b268a255cb" providerId="ADAL" clId="{39CF1D47-0951-4E5D-9F14-6341455F4A55}" dt="2023-11-03T10:11:09.100" v="177" actId="1076"/>
          <ac:spMkLst>
            <pc:docMk/>
            <pc:sldMk cId="1685681500" sldId="260"/>
            <ac:spMk id="7" creationId="{B36E8241-A700-7711-B734-2904D74F5B24}"/>
          </ac:spMkLst>
        </pc:spChg>
        <pc:spChg chg="add mod">
          <ac:chgData name="Louis Arthur-Brown" userId="db8c101b-58bf-46ad-95c0-09b268a255cb" providerId="ADAL" clId="{39CF1D47-0951-4E5D-9F14-6341455F4A55}" dt="2023-11-03T10:11:09.100" v="177" actId="1076"/>
          <ac:spMkLst>
            <pc:docMk/>
            <pc:sldMk cId="1685681500" sldId="260"/>
            <ac:spMk id="8" creationId="{E4E12CF4-6316-73F6-AFE3-9A0852ED6A54}"/>
          </ac:spMkLst>
        </pc:spChg>
        <pc:spChg chg="add mod">
          <ac:chgData name="Louis Arthur-Brown" userId="db8c101b-58bf-46ad-95c0-09b268a255cb" providerId="ADAL" clId="{39CF1D47-0951-4E5D-9F14-6341455F4A55}" dt="2023-11-03T10:11:47.542" v="202" actId="1076"/>
          <ac:spMkLst>
            <pc:docMk/>
            <pc:sldMk cId="1685681500" sldId="260"/>
            <ac:spMk id="9" creationId="{EDF20D7B-947E-1482-DD60-93C57ABA76ED}"/>
          </ac:spMkLst>
        </pc:spChg>
      </pc:sldChg>
      <pc:sldChg chg="new del">
        <pc:chgData name="Louis Arthur-Brown" userId="db8c101b-58bf-46ad-95c0-09b268a255cb" providerId="ADAL" clId="{39CF1D47-0951-4E5D-9F14-6341455F4A55}" dt="2023-11-03T10:19:11.847" v="238" actId="47"/>
        <pc:sldMkLst>
          <pc:docMk/>
          <pc:sldMk cId="4193047793" sldId="261"/>
        </pc:sldMkLst>
      </pc:sldChg>
      <pc:sldChg chg="addSp delSp modSp add mod modAnim">
        <pc:chgData name="Louis Arthur-Brown" userId="db8c101b-58bf-46ad-95c0-09b268a255cb" providerId="ADAL" clId="{39CF1D47-0951-4E5D-9F14-6341455F4A55}" dt="2023-11-03T14:36:05.995" v="3097" actId="1076"/>
        <pc:sldMkLst>
          <pc:docMk/>
          <pc:sldMk cId="789978904" sldId="262"/>
        </pc:sldMkLst>
        <pc:spChg chg="mod">
          <ac:chgData name="Louis Arthur-Brown" userId="db8c101b-58bf-46ad-95c0-09b268a255cb" providerId="ADAL" clId="{39CF1D47-0951-4E5D-9F14-6341455F4A55}" dt="2023-11-03T14:36:05.995" v="3097" actId="1076"/>
          <ac:spMkLst>
            <pc:docMk/>
            <pc:sldMk cId="789978904" sldId="262"/>
            <ac:spMk id="2" creationId="{7ACF2C31-905A-6D66-4655-C57441C52D9D}"/>
          </ac:spMkLst>
        </pc:spChg>
        <pc:spChg chg="mod">
          <ac:chgData name="Louis Arthur-Brown" userId="db8c101b-58bf-46ad-95c0-09b268a255cb" providerId="ADAL" clId="{39CF1D47-0951-4E5D-9F14-6341455F4A55}" dt="2023-11-03T14:36:05.995" v="3097" actId="1076"/>
          <ac:spMkLst>
            <pc:docMk/>
            <pc:sldMk cId="789978904" sldId="262"/>
            <ac:spMk id="3" creationId="{01275B27-64FB-83CE-49A6-554AD18842ED}"/>
          </ac:spMkLst>
        </pc:spChg>
        <pc:spChg chg="mod ord">
          <ac:chgData name="Louis Arthur-Brown" userId="db8c101b-58bf-46ad-95c0-09b268a255cb" providerId="ADAL" clId="{39CF1D47-0951-4E5D-9F14-6341455F4A55}" dt="2023-11-03T11:22:45.543" v="2340" actId="1036"/>
          <ac:spMkLst>
            <pc:docMk/>
            <pc:sldMk cId="789978904" sldId="262"/>
            <ac:spMk id="4" creationId="{7E883A20-5DD3-4FCD-4AA2-61CEAB42572B}"/>
          </ac:spMkLst>
        </pc:spChg>
        <pc:spChg chg="mod">
          <ac:chgData name="Louis Arthur-Brown" userId="db8c101b-58bf-46ad-95c0-09b268a255cb" providerId="ADAL" clId="{39CF1D47-0951-4E5D-9F14-6341455F4A55}" dt="2023-11-03T14:36:05.995" v="3097" actId="1076"/>
          <ac:spMkLst>
            <pc:docMk/>
            <pc:sldMk cId="789978904" sldId="262"/>
            <ac:spMk id="5" creationId="{58714F0C-FD36-6CAB-0B7E-A52B5C374609}"/>
          </ac:spMkLst>
        </pc:spChg>
        <pc:spChg chg="mod">
          <ac:chgData name="Louis Arthur-Brown" userId="db8c101b-58bf-46ad-95c0-09b268a255cb" providerId="ADAL" clId="{39CF1D47-0951-4E5D-9F14-6341455F4A55}" dt="2023-11-03T11:21:34.947" v="2309" actId="27803"/>
          <ac:spMkLst>
            <pc:docMk/>
            <pc:sldMk cId="789978904" sldId="262"/>
            <ac:spMk id="7" creationId="{11E0D9A3-0B5C-C901-F278-362A5CE82A99}"/>
          </ac:spMkLst>
        </pc:spChg>
        <pc:spChg chg="mod">
          <ac:chgData name="Louis Arthur-Brown" userId="db8c101b-58bf-46ad-95c0-09b268a255cb" providerId="ADAL" clId="{39CF1D47-0951-4E5D-9F14-6341455F4A55}" dt="2023-11-03T14:36:05.995" v="3097" actId="1076"/>
          <ac:spMkLst>
            <pc:docMk/>
            <pc:sldMk cId="789978904" sldId="262"/>
            <ac:spMk id="8" creationId="{6FD6EE19-683D-13C8-2770-F3A6E9166D83}"/>
          </ac:spMkLst>
        </pc:spChg>
        <pc:spChg chg="mod">
          <ac:chgData name="Louis Arthur-Brown" userId="db8c101b-58bf-46ad-95c0-09b268a255cb" providerId="ADAL" clId="{39CF1D47-0951-4E5D-9F14-6341455F4A55}" dt="2023-11-03T11:21:34.947" v="2309" actId="27803"/>
          <ac:spMkLst>
            <pc:docMk/>
            <pc:sldMk cId="789978904" sldId="262"/>
            <ac:spMk id="9" creationId="{1F6D893A-C3AE-C151-84EF-BD277DF97EAF}"/>
          </ac:spMkLst>
        </pc:spChg>
        <pc:spChg chg="add mod">
          <ac:chgData name="Louis Arthur-Brown" userId="db8c101b-58bf-46ad-95c0-09b268a255cb" providerId="ADAL" clId="{39CF1D47-0951-4E5D-9F14-6341455F4A55}" dt="2023-11-03T11:24:36.638" v="2378" actId="207"/>
          <ac:spMkLst>
            <pc:docMk/>
            <pc:sldMk cId="789978904" sldId="262"/>
            <ac:spMk id="10" creationId="{54CACDA2-17B7-8E71-2998-66F7D9744F71}"/>
          </ac:spMkLst>
        </pc:spChg>
        <pc:spChg chg="mod">
          <ac:chgData name="Louis Arthur-Brown" userId="db8c101b-58bf-46ad-95c0-09b268a255cb" providerId="ADAL" clId="{39CF1D47-0951-4E5D-9F14-6341455F4A55}" dt="2023-11-03T14:36:05.995" v="3097" actId="1076"/>
          <ac:spMkLst>
            <pc:docMk/>
            <pc:sldMk cId="789978904" sldId="262"/>
            <ac:spMk id="14" creationId="{06630A38-F116-EEA6-BDBD-1D2242261F71}"/>
          </ac:spMkLst>
        </pc:spChg>
        <pc:spChg chg="mod">
          <ac:chgData name="Louis Arthur-Brown" userId="db8c101b-58bf-46ad-95c0-09b268a255cb" providerId="ADAL" clId="{39CF1D47-0951-4E5D-9F14-6341455F4A55}" dt="2023-11-03T10:18:54.488" v="237" actId="27636"/>
          <ac:spMkLst>
            <pc:docMk/>
            <pc:sldMk cId="789978904" sldId="262"/>
            <ac:spMk id="29" creationId="{26738B6F-8873-A4C0-1414-D9763ADA33C6}"/>
          </ac:spMkLst>
        </pc:spChg>
        <pc:spChg chg="mod">
          <ac:chgData name="Louis Arthur-Brown" userId="db8c101b-58bf-46ad-95c0-09b268a255cb" providerId="ADAL" clId="{39CF1D47-0951-4E5D-9F14-6341455F4A55}" dt="2023-11-03T14:36:05.995" v="3097" actId="1076"/>
          <ac:spMkLst>
            <pc:docMk/>
            <pc:sldMk cId="789978904" sldId="262"/>
            <ac:spMk id="30" creationId="{D5B3EFAF-B18A-228E-9E71-80C5EBC9C0F1}"/>
          </ac:spMkLst>
        </pc:spChg>
        <pc:spChg chg="mod">
          <ac:chgData name="Louis Arthur-Brown" userId="db8c101b-58bf-46ad-95c0-09b268a255cb" providerId="ADAL" clId="{39CF1D47-0951-4E5D-9F14-6341455F4A55}" dt="2023-11-03T14:36:05.995" v="3097" actId="1076"/>
          <ac:spMkLst>
            <pc:docMk/>
            <pc:sldMk cId="789978904" sldId="262"/>
            <ac:spMk id="36" creationId="{EC664FC0-96B7-2742-E0CD-6F0D010DFC27}"/>
          </ac:spMkLst>
        </pc:spChg>
        <pc:spChg chg="mod">
          <ac:chgData name="Louis Arthur-Brown" userId="db8c101b-58bf-46ad-95c0-09b268a255cb" providerId="ADAL" clId="{39CF1D47-0951-4E5D-9F14-6341455F4A55}" dt="2023-11-03T14:36:05.995" v="3097" actId="1076"/>
          <ac:spMkLst>
            <pc:docMk/>
            <pc:sldMk cId="789978904" sldId="262"/>
            <ac:spMk id="37" creationId="{94088948-4019-DD79-46E7-0D424EDD250E}"/>
          </ac:spMkLst>
        </pc:spChg>
        <pc:spChg chg="mod">
          <ac:chgData name="Louis Arthur-Brown" userId="db8c101b-58bf-46ad-95c0-09b268a255cb" providerId="ADAL" clId="{39CF1D47-0951-4E5D-9F14-6341455F4A55}" dt="2023-11-03T14:36:05.995" v="3097" actId="1076"/>
          <ac:spMkLst>
            <pc:docMk/>
            <pc:sldMk cId="789978904" sldId="262"/>
            <ac:spMk id="39" creationId="{6E722C60-37B7-6FAD-86F7-A84654C36FE9}"/>
          </ac:spMkLst>
        </pc:spChg>
        <pc:spChg chg="mod">
          <ac:chgData name="Louis Arthur-Brown" userId="db8c101b-58bf-46ad-95c0-09b268a255cb" providerId="ADAL" clId="{39CF1D47-0951-4E5D-9F14-6341455F4A55}" dt="2023-11-03T14:36:05.995" v="3097" actId="1076"/>
          <ac:spMkLst>
            <pc:docMk/>
            <pc:sldMk cId="789978904" sldId="262"/>
            <ac:spMk id="41" creationId="{54578B71-6467-5FE6-6879-AC9948FAB5E0}"/>
          </ac:spMkLst>
        </pc:spChg>
        <pc:grpChg chg="add del mod">
          <ac:chgData name="Louis Arthur-Brown" userId="db8c101b-58bf-46ad-95c0-09b268a255cb" providerId="ADAL" clId="{39CF1D47-0951-4E5D-9F14-6341455F4A55}" dt="2023-11-03T11:21:34.947" v="2309" actId="27803"/>
          <ac:grpSpMkLst>
            <pc:docMk/>
            <pc:sldMk cId="789978904" sldId="262"/>
            <ac:grpSpMk id="6" creationId="{0D196E81-06CD-655D-999A-4B0BED03CC83}"/>
          </ac:grpSpMkLst>
        </pc:grpChg>
        <pc:picChg chg="add del mod">
          <ac:chgData name="Louis Arthur-Brown" userId="db8c101b-58bf-46ad-95c0-09b268a255cb" providerId="ADAL" clId="{39CF1D47-0951-4E5D-9F14-6341455F4A55}" dt="2023-11-03T14:36:05.995" v="3097" actId="1076"/>
          <ac:picMkLst>
            <pc:docMk/>
            <pc:sldMk cId="789978904" sldId="262"/>
            <ac:picMk id="13" creationId="{36E545A2-014A-8FD2-474A-D5BD99FCCB16}"/>
          </ac:picMkLst>
        </pc:picChg>
        <pc:picChg chg="mod">
          <ac:chgData name="Louis Arthur-Brown" userId="db8c101b-58bf-46ad-95c0-09b268a255cb" providerId="ADAL" clId="{39CF1D47-0951-4E5D-9F14-6341455F4A55}" dt="2023-11-03T14:36:05.995" v="3097" actId="1076"/>
          <ac:picMkLst>
            <pc:docMk/>
            <pc:sldMk cId="789978904" sldId="262"/>
            <ac:picMk id="19" creationId="{01333ACD-30D0-2823-EA5F-22675F995F62}"/>
          </ac:picMkLst>
        </pc:picChg>
        <pc:picChg chg="mod">
          <ac:chgData name="Louis Arthur-Brown" userId="db8c101b-58bf-46ad-95c0-09b268a255cb" providerId="ADAL" clId="{39CF1D47-0951-4E5D-9F14-6341455F4A55}" dt="2023-11-03T14:36:05.995" v="3097" actId="1076"/>
          <ac:picMkLst>
            <pc:docMk/>
            <pc:sldMk cId="789978904" sldId="262"/>
            <ac:picMk id="22" creationId="{3A8FCEB9-88BA-AC20-35A9-072994855E00}"/>
          </ac:picMkLst>
        </pc:picChg>
        <pc:picChg chg="mod">
          <ac:chgData name="Louis Arthur-Brown" userId="db8c101b-58bf-46ad-95c0-09b268a255cb" providerId="ADAL" clId="{39CF1D47-0951-4E5D-9F14-6341455F4A55}" dt="2023-11-03T14:36:05.995" v="3097" actId="1076"/>
          <ac:picMkLst>
            <pc:docMk/>
            <pc:sldMk cId="789978904" sldId="262"/>
            <ac:picMk id="26" creationId="{B4147B60-E2D2-614A-15E8-7C342BDC0755}"/>
          </ac:picMkLst>
        </pc:picChg>
        <pc:picChg chg="mod">
          <ac:chgData name="Louis Arthur-Brown" userId="db8c101b-58bf-46ad-95c0-09b268a255cb" providerId="ADAL" clId="{39CF1D47-0951-4E5D-9F14-6341455F4A55}" dt="2023-11-03T14:36:05.995" v="3097" actId="1076"/>
          <ac:picMkLst>
            <pc:docMk/>
            <pc:sldMk cId="789978904" sldId="262"/>
            <ac:picMk id="28" creationId="{33D8A48C-6B3D-5FC6-9CA6-1915FD3A0CBF}"/>
          </ac:picMkLst>
        </pc:picChg>
      </pc:sldChg>
      <pc:sldChg chg="addSp delSp modSp add mod ord setBg delAnim modAnim">
        <pc:chgData name="Louis Arthur-Brown" userId="db8c101b-58bf-46ad-95c0-09b268a255cb" providerId="ADAL" clId="{39CF1D47-0951-4E5D-9F14-6341455F4A55}" dt="2023-11-03T15:31:21.711" v="3131" actId="1037"/>
        <pc:sldMkLst>
          <pc:docMk/>
          <pc:sldMk cId="1917686965" sldId="263"/>
        </pc:sldMkLst>
        <pc:spChg chg="add mod">
          <ac:chgData name="Louis Arthur-Brown" userId="db8c101b-58bf-46ad-95c0-09b268a255cb" providerId="ADAL" clId="{39CF1D47-0951-4E5D-9F14-6341455F4A55}" dt="2023-11-03T15:31:17.068" v="3108" actId="14100"/>
          <ac:spMkLst>
            <pc:docMk/>
            <pc:sldMk cId="1917686965" sldId="263"/>
            <ac:spMk id="3" creationId="{31C3C11C-AE88-6397-2643-4A3359D47768}"/>
          </ac:spMkLst>
        </pc:spChg>
        <pc:spChg chg="del">
          <ac:chgData name="Louis Arthur-Brown" userId="db8c101b-58bf-46ad-95c0-09b268a255cb" providerId="ADAL" clId="{39CF1D47-0951-4E5D-9F14-6341455F4A55}" dt="2023-11-03T10:52:11.614" v="419" actId="478"/>
          <ac:spMkLst>
            <pc:docMk/>
            <pc:sldMk cId="1917686965" sldId="263"/>
            <ac:spMk id="4" creationId="{62DFE382-C5C2-3F3E-DD10-ACE4719B8E8D}"/>
          </ac:spMkLst>
        </pc:spChg>
        <pc:spChg chg="add del mod">
          <ac:chgData name="Louis Arthur-Brown" userId="db8c101b-58bf-46ad-95c0-09b268a255cb" providerId="ADAL" clId="{39CF1D47-0951-4E5D-9F14-6341455F4A55}" dt="2023-11-03T10:55:48.485" v="773"/>
          <ac:spMkLst>
            <pc:docMk/>
            <pc:sldMk cId="1917686965" sldId="263"/>
            <ac:spMk id="5" creationId="{38D68472-595D-6AE5-AD52-BB43060F87AD}"/>
          </ac:spMkLst>
        </pc:spChg>
        <pc:spChg chg="add del mod">
          <ac:chgData name="Louis Arthur-Brown" userId="db8c101b-58bf-46ad-95c0-09b268a255cb" providerId="ADAL" clId="{39CF1D47-0951-4E5D-9F14-6341455F4A55}" dt="2023-11-03T10:55:48.485" v="773"/>
          <ac:spMkLst>
            <pc:docMk/>
            <pc:sldMk cId="1917686965" sldId="263"/>
            <ac:spMk id="7" creationId="{825170C7-83A7-E5CB-1A75-1E753E98B71A}"/>
          </ac:spMkLst>
        </pc:spChg>
        <pc:spChg chg="add mod ord">
          <ac:chgData name="Louis Arthur-Brown" userId="db8c101b-58bf-46ad-95c0-09b268a255cb" providerId="ADAL" clId="{39CF1D47-0951-4E5D-9F14-6341455F4A55}" dt="2023-11-03T13:29:19.633" v="2721" actId="1076"/>
          <ac:spMkLst>
            <pc:docMk/>
            <pc:sldMk cId="1917686965" sldId="263"/>
            <ac:spMk id="8" creationId="{AB34E912-25B2-A60A-FB18-C0DABC5CABAD}"/>
          </ac:spMkLst>
        </pc:spChg>
        <pc:spChg chg="mod">
          <ac:chgData name="Louis Arthur-Brown" userId="db8c101b-58bf-46ad-95c0-09b268a255cb" providerId="ADAL" clId="{39CF1D47-0951-4E5D-9F14-6341455F4A55}" dt="2023-11-03T13:28:50.941" v="2720" actId="1037"/>
          <ac:spMkLst>
            <pc:docMk/>
            <pc:sldMk cId="1917686965" sldId="263"/>
            <ac:spMk id="9" creationId="{E8CB4B8E-405C-53B2-9025-23A1F1AE2F2E}"/>
          </ac:spMkLst>
        </pc:spChg>
        <pc:spChg chg="mod ord">
          <ac:chgData name="Louis Arthur-Brown" userId="db8c101b-58bf-46ad-95c0-09b268a255cb" providerId="ADAL" clId="{39CF1D47-0951-4E5D-9F14-6341455F4A55}" dt="2023-11-03T13:27:26.330" v="2707" actId="14100"/>
          <ac:spMkLst>
            <pc:docMk/>
            <pc:sldMk cId="1917686965" sldId="263"/>
            <ac:spMk id="10" creationId="{DF581D47-2563-B092-D587-DA647EBEE330}"/>
          </ac:spMkLst>
        </pc:spChg>
        <pc:spChg chg="add del mod">
          <ac:chgData name="Louis Arthur-Brown" userId="db8c101b-58bf-46ad-95c0-09b268a255cb" providerId="ADAL" clId="{39CF1D47-0951-4E5D-9F14-6341455F4A55}" dt="2023-11-03T10:55:56.512" v="776" actId="478"/>
          <ac:spMkLst>
            <pc:docMk/>
            <pc:sldMk cId="1917686965" sldId="263"/>
            <ac:spMk id="12" creationId="{09608139-A055-05F7-FB13-AE924FD57861}"/>
          </ac:spMkLst>
        </pc:spChg>
        <pc:spChg chg="add mod">
          <ac:chgData name="Louis Arthur-Brown" userId="db8c101b-58bf-46ad-95c0-09b268a255cb" providerId="ADAL" clId="{39CF1D47-0951-4E5D-9F14-6341455F4A55}" dt="2023-11-03T14:36:35.250" v="3098" actId="14100"/>
          <ac:spMkLst>
            <pc:docMk/>
            <pc:sldMk cId="1917686965" sldId="263"/>
            <ac:spMk id="13" creationId="{1133378E-7302-C75E-4A16-E6CA40A1F24E}"/>
          </ac:spMkLst>
        </pc:spChg>
        <pc:spChg chg="add del mod">
          <ac:chgData name="Louis Arthur-Brown" userId="db8c101b-58bf-46ad-95c0-09b268a255cb" providerId="ADAL" clId="{39CF1D47-0951-4E5D-9F14-6341455F4A55}" dt="2023-11-03T10:57:34.965" v="872"/>
          <ac:spMkLst>
            <pc:docMk/>
            <pc:sldMk cId="1917686965" sldId="263"/>
            <ac:spMk id="14" creationId="{BC4CB87F-FBA9-AC75-510A-FC1F3C8C8897}"/>
          </ac:spMkLst>
        </pc:spChg>
        <pc:spChg chg="add del mod">
          <ac:chgData name="Louis Arthur-Brown" userId="db8c101b-58bf-46ad-95c0-09b268a255cb" providerId="ADAL" clId="{39CF1D47-0951-4E5D-9F14-6341455F4A55}" dt="2023-11-03T10:57:34.965" v="872"/>
          <ac:spMkLst>
            <pc:docMk/>
            <pc:sldMk cId="1917686965" sldId="263"/>
            <ac:spMk id="15" creationId="{FC815D90-378F-296D-F20F-2E62C5A81BC4}"/>
          </ac:spMkLst>
        </pc:spChg>
        <pc:spChg chg="add del mod">
          <ac:chgData name="Louis Arthur-Brown" userId="db8c101b-58bf-46ad-95c0-09b268a255cb" providerId="ADAL" clId="{39CF1D47-0951-4E5D-9F14-6341455F4A55}" dt="2023-11-03T11:08:58.362" v="1464" actId="478"/>
          <ac:spMkLst>
            <pc:docMk/>
            <pc:sldMk cId="1917686965" sldId="263"/>
            <ac:spMk id="16" creationId="{440047C1-B00C-C786-8730-2278CB7458E2}"/>
          </ac:spMkLst>
        </pc:spChg>
        <pc:spChg chg="add del mod">
          <ac:chgData name="Louis Arthur-Brown" userId="db8c101b-58bf-46ad-95c0-09b268a255cb" providerId="ADAL" clId="{39CF1D47-0951-4E5D-9F14-6341455F4A55}" dt="2023-11-03T11:11:53.137" v="1503" actId="478"/>
          <ac:spMkLst>
            <pc:docMk/>
            <pc:sldMk cId="1917686965" sldId="263"/>
            <ac:spMk id="17" creationId="{CDEC7C6F-F5BB-9159-1D4F-8064F68E2F1D}"/>
          </ac:spMkLst>
        </pc:spChg>
        <pc:spChg chg="add del mod">
          <ac:chgData name="Louis Arthur-Brown" userId="db8c101b-58bf-46ad-95c0-09b268a255cb" providerId="ADAL" clId="{39CF1D47-0951-4E5D-9F14-6341455F4A55}" dt="2023-11-03T11:00:12.516" v="1139" actId="478"/>
          <ac:spMkLst>
            <pc:docMk/>
            <pc:sldMk cId="1917686965" sldId="263"/>
            <ac:spMk id="18" creationId="{95EA0AD3-EB50-44A2-D463-660686F122B8}"/>
          </ac:spMkLst>
        </pc:spChg>
        <pc:spChg chg="add del mod">
          <ac:chgData name="Louis Arthur-Brown" userId="db8c101b-58bf-46ad-95c0-09b268a255cb" providerId="ADAL" clId="{39CF1D47-0951-4E5D-9F14-6341455F4A55}" dt="2023-11-03T11:00:12.516" v="1139" actId="478"/>
          <ac:spMkLst>
            <pc:docMk/>
            <pc:sldMk cId="1917686965" sldId="263"/>
            <ac:spMk id="19" creationId="{F1880AE9-FE7B-2415-52EA-7199ACBD4BC8}"/>
          </ac:spMkLst>
        </pc:spChg>
        <pc:spChg chg="add mod">
          <ac:chgData name="Louis Arthur-Brown" userId="db8c101b-58bf-46ad-95c0-09b268a255cb" providerId="ADAL" clId="{39CF1D47-0951-4E5D-9F14-6341455F4A55}" dt="2023-11-03T13:29:19.633" v="2721" actId="1076"/>
          <ac:spMkLst>
            <pc:docMk/>
            <pc:sldMk cId="1917686965" sldId="263"/>
            <ac:spMk id="20" creationId="{65E59983-BA9D-9E1B-6C27-DB5C65638FBC}"/>
          </ac:spMkLst>
        </pc:spChg>
        <pc:spChg chg="del">
          <ac:chgData name="Louis Arthur-Brown" userId="db8c101b-58bf-46ad-95c0-09b268a255cb" providerId="ADAL" clId="{39CF1D47-0951-4E5D-9F14-6341455F4A55}" dt="2023-11-03T10:26:50.039" v="241" actId="478"/>
          <ac:spMkLst>
            <pc:docMk/>
            <pc:sldMk cId="1917686965" sldId="263"/>
            <ac:spMk id="25" creationId="{86B56800-C96E-3C86-811F-B8BB20C93B9F}"/>
          </ac:spMkLst>
        </pc:spChg>
        <pc:spChg chg="del">
          <ac:chgData name="Louis Arthur-Brown" userId="db8c101b-58bf-46ad-95c0-09b268a255cb" providerId="ADAL" clId="{39CF1D47-0951-4E5D-9F14-6341455F4A55}" dt="2023-11-03T10:26:50.039" v="241" actId="478"/>
          <ac:spMkLst>
            <pc:docMk/>
            <pc:sldMk cId="1917686965" sldId="263"/>
            <ac:spMk id="26" creationId="{8A54F380-36CD-4F40-7FA6-3C9C77938C3C}"/>
          </ac:spMkLst>
        </pc:spChg>
        <pc:spChg chg="del">
          <ac:chgData name="Louis Arthur-Brown" userId="db8c101b-58bf-46ad-95c0-09b268a255cb" providerId="ADAL" clId="{39CF1D47-0951-4E5D-9F14-6341455F4A55}" dt="2023-11-03T10:26:50.039" v="241" actId="478"/>
          <ac:spMkLst>
            <pc:docMk/>
            <pc:sldMk cId="1917686965" sldId="263"/>
            <ac:spMk id="32" creationId="{013B9529-2100-E1C0-5C89-D1A028A90CC7}"/>
          </ac:spMkLst>
        </pc:spChg>
        <pc:spChg chg="del">
          <ac:chgData name="Louis Arthur-Brown" userId="db8c101b-58bf-46ad-95c0-09b268a255cb" providerId="ADAL" clId="{39CF1D47-0951-4E5D-9F14-6341455F4A55}" dt="2023-11-03T10:26:50.039" v="241" actId="478"/>
          <ac:spMkLst>
            <pc:docMk/>
            <pc:sldMk cId="1917686965" sldId="263"/>
            <ac:spMk id="33" creationId="{1F524873-141B-5817-A9F9-3414B4130D7E}"/>
          </ac:spMkLst>
        </pc:spChg>
        <pc:spChg chg="del">
          <ac:chgData name="Louis Arthur-Brown" userId="db8c101b-58bf-46ad-95c0-09b268a255cb" providerId="ADAL" clId="{39CF1D47-0951-4E5D-9F14-6341455F4A55}" dt="2023-11-03T10:26:50.039" v="241" actId="478"/>
          <ac:spMkLst>
            <pc:docMk/>
            <pc:sldMk cId="1917686965" sldId="263"/>
            <ac:spMk id="34" creationId="{D974840B-51DF-E1F9-8D56-6C3C4457C7B5}"/>
          </ac:spMkLst>
        </pc:spChg>
        <pc:spChg chg="add mod">
          <ac:chgData name="Louis Arthur-Brown" userId="db8c101b-58bf-46ad-95c0-09b268a255cb" providerId="ADAL" clId="{39CF1D47-0951-4E5D-9F14-6341455F4A55}" dt="2023-11-03T13:30:54.430" v="2734" actId="14100"/>
          <ac:spMkLst>
            <pc:docMk/>
            <pc:sldMk cId="1917686965" sldId="263"/>
            <ac:spMk id="35" creationId="{E3860995-5DCB-A85F-17D3-D7E67C685F3A}"/>
          </ac:spMkLst>
        </pc:spChg>
        <pc:spChg chg="add mod ord">
          <ac:chgData name="Louis Arthur-Brown" userId="db8c101b-58bf-46ad-95c0-09b268a255cb" providerId="ADAL" clId="{39CF1D47-0951-4E5D-9F14-6341455F4A55}" dt="2023-11-03T13:29:19.633" v="2721" actId="1076"/>
          <ac:spMkLst>
            <pc:docMk/>
            <pc:sldMk cId="1917686965" sldId="263"/>
            <ac:spMk id="40" creationId="{F96C76E6-666E-1ED8-E48C-844541123EF2}"/>
          </ac:spMkLst>
        </pc:spChg>
        <pc:spChg chg="add mod">
          <ac:chgData name="Louis Arthur-Brown" userId="db8c101b-58bf-46ad-95c0-09b268a255cb" providerId="ADAL" clId="{39CF1D47-0951-4E5D-9F14-6341455F4A55}" dt="2023-11-03T14:34:23.311" v="3036" actId="1035"/>
          <ac:spMkLst>
            <pc:docMk/>
            <pc:sldMk cId="1917686965" sldId="263"/>
            <ac:spMk id="41" creationId="{CE237EC4-C266-255C-E72F-B080B69D483D}"/>
          </ac:spMkLst>
        </pc:spChg>
        <pc:spChg chg="add mod">
          <ac:chgData name="Louis Arthur-Brown" userId="db8c101b-58bf-46ad-95c0-09b268a255cb" providerId="ADAL" clId="{39CF1D47-0951-4E5D-9F14-6341455F4A55}" dt="2023-11-03T14:36:37.778" v="3099" actId="14100"/>
          <ac:spMkLst>
            <pc:docMk/>
            <pc:sldMk cId="1917686965" sldId="263"/>
            <ac:spMk id="42" creationId="{4EB98611-168F-0E68-776A-EF5B643F2D18}"/>
          </ac:spMkLst>
        </pc:spChg>
        <pc:spChg chg="add mod">
          <ac:chgData name="Louis Arthur-Brown" userId="db8c101b-58bf-46ad-95c0-09b268a255cb" providerId="ADAL" clId="{39CF1D47-0951-4E5D-9F14-6341455F4A55}" dt="2023-11-03T13:29:19.633" v="2721" actId="1076"/>
          <ac:spMkLst>
            <pc:docMk/>
            <pc:sldMk cId="1917686965" sldId="263"/>
            <ac:spMk id="43" creationId="{5F4042DC-A8B3-4BC6-8530-A9EC60BE3BE3}"/>
          </ac:spMkLst>
        </pc:spChg>
        <pc:spChg chg="add mod">
          <ac:chgData name="Louis Arthur-Brown" userId="db8c101b-58bf-46ad-95c0-09b268a255cb" providerId="ADAL" clId="{39CF1D47-0951-4E5D-9F14-6341455F4A55}" dt="2023-11-03T14:34:19.265" v="3035" actId="14100"/>
          <ac:spMkLst>
            <pc:docMk/>
            <pc:sldMk cId="1917686965" sldId="263"/>
            <ac:spMk id="44" creationId="{7125C86F-800A-AB39-58B0-EA6BA3059EDD}"/>
          </ac:spMkLst>
        </pc:spChg>
        <pc:spChg chg="add mod">
          <ac:chgData name="Louis Arthur-Brown" userId="db8c101b-58bf-46ad-95c0-09b268a255cb" providerId="ADAL" clId="{39CF1D47-0951-4E5D-9F14-6341455F4A55}" dt="2023-11-03T14:34:24.035" v="3037" actId="1035"/>
          <ac:spMkLst>
            <pc:docMk/>
            <pc:sldMk cId="1917686965" sldId="263"/>
            <ac:spMk id="45" creationId="{2307A4BD-36ED-6188-F3AD-515EEDE8A22B}"/>
          </ac:spMkLst>
        </pc:spChg>
        <pc:spChg chg="add del mod">
          <ac:chgData name="Louis Arthur-Brown" userId="db8c101b-58bf-46ad-95c0-09b268a255cb" providerId="ADAL" clId="{39CF1D47-0951-4E5D-9F14-6341455F4A55}" dt="2023-11-03T11:28:00.871" v="2444" actId="478"/>
          <ac:spMkLst>
            <pc:docMk/>
            <pc:sldMk cId="1917686965" sldId="263"/>
            <ac:spMk id="46" creationId="{753B7023-AC92-A829-1709-1729F8FAD4F2}"/>
          </ac:spMkLst>
        </pc:spChg>
        <pc:spChg chg="add del mod">
          <ac:chgData name="Louis Arthur-Brown" userId="db8c101b-58bf-46ad-95c0-09b268a255cb" providerId="ADAL" clId="{39CF1D47-0951-4E5D-9F14-6341455F4A55}" dt="2023-11-03T11:29:15.981" v="2460" actId="478"/>
          <ac:spMkLst>
            <pc:docMk/>
            <pc:sldMk cId="1917686965" sldId="263"/>
            <ac:spMk id="47" creationId="{FEA86982-BDAB-A814-A92B-63B52A25A311}"/>
          </ac:spMkLst>
        </pc:spChg>
        <pc:spChg chg="add del mod">
          <ac:chgData name="Louis Arthur-Brown" userId="db8c101b-58bf-46ad-95c0-09b268a255cb" providerId="ADAL" clId="{39CF1D47-0951-4E5D-9F14-6341455F4A55}" dt="2023-11-03T11:50:53.546" v="2621" actId="478"/>
          <ac:spMkLst>
            <pc:docMk/>
            <pc:sldMk cId="1917686965" sldId="263"/>
            <ac:spMk id="49" creationId="{7065E131-E60B-C85A-B756-8BD82F78AD59}"/>
          </ac:spMkLst>
        </pc:spChg>
        <pc:spChg chg="add mod">
          <ac:chgData name="Louis Arthur-Brown" userId="db8c101b-58bf-46ad-95c0-09b268a255cb" providerId="ADAL" clId="{39CF1D47-0951-4E5D-9F14-6341455F4A55}" dt="2023-11-03T15:31:21.711" v="3131" actId="1037"/>
          <ac:spMkLst>
            <pc:docMk/>
            <pc:sldMk cId="1917686965" sldId="263"/>
            <ac:spMk id="50" creationId="{1A0FB43D-0043-C141-BDB6-36962BCAB5DC}"/>
          </ac:spMkLst>
        </pc:spChg>
        <pc:spChg chg="add mod ord">
          <ac:chgData name="Louis Arthur-Brown" userId="db8c101b-58bf-46ad-95c0-09b268a255cb" providerId="ADAL" clId="{39CF1D47-0951-4E5D-9F14-6341455F4A55}" dt="2023-11-03T13:25:44.820" v="2688" actId="207"/>
          <ac:spMkLst>
            <pc:docMk/>
            <pc:sldMk cId="1917686965" sldId="263"/>
            <ac:spMk id="51" creationId="{84925823-6AF8-0828-F02D-EA5CBE80BFBD}"/>
          </ac:spMkLst>
        </pc:spChg>
        <pc:spChg chg="add mod">
          <ac:chgData name="Louis Arthur-Brown" userId="db8c101b-58bf-46ad-95c0-09b268a255cb" providerId="ADAL" clId="{39CF1D47-0951-4E5D-9F14-6341455F4A55}" dt="2023-11-03T13:26:42.204" v="2697" actId="1037"/>
          <ac:spMkLst>
            <pc:docMk/>
            <pc:sldMk cId="1917686965" sldId="263"/>
            <ac:spMk id="52" creationId="{96D165DE-F7B0-0812-00B8-07D2AEB1C66B}"/>
          </ac:spMkLst>
        </pc:spChg>
        <pc:spChg chg="add mod">
          <ac:chgData name="Louis Arthur-Brown" userId="db8c101b-58bf-46ad-95c0-09b268a255cb" providerId="ADAL" clId="{39CF1D47-0951-4E5D-9F14-6341455F4A55}" dt="2023-11-03T13:26:31.129" v="2696" actId="207"/>
          <ac:spMkLst>
            <pc:docMk/>
            <pc:sldMk cId="1917686965" sldId="263"/>
            <ac:spMk id="53" creationId="{617BBACF-96F6-1B90-DE4C-910C87C620C8}"/>
          </ac:spMkLst>
        </pc:spChg>
        <pc:grpChg chg="del">
          <ac:chgData name="Louis Arthur-Brown" userId="db8c101b-58bf-46ad-95c0-09b268a255cb" providerId="ADAL" clId="{39CF1D47-0951-4E5D-9F14-6341455F4A55}" dt="2023-11-03T10:26:50.039" v="241" actId="478"/>
          <ac:grpSpMkLst>
            <pc:docMk/>
            <pc:sldMk cId="1917686965" sldId="263"/>
            <ac:grpSpMk id="22" creationId="{10F2BC12-FA7A-B38F-E697-D92EC329DB4F}"/>
          </ac:grpSpMkLst>
        </pc:grpChg>
        <pc:grpChg chg="add mod">
          <ac:chgData name="Louis Arthur-Brown" userId="db8c101b-58bf-46ad-95c0-09b268a255cb" providerId="ADAL" clId="{39CF1D47-0951-4E5D-9F14-6341455F4A55}" dt="2023-11-03T13:30:54.430" v="2734" actId="14100"/>
          <ac:grpSpMkLst>
            <pc:docMk/>
            <pc:sldMk cId="1917686965" sldId="263"/>
            <ac:grpSpMk id="54" creationId="{94893902-55C1-3171-2EDB-93760D17DCCF}"/>
          </ac:grpSpMkLst>
        </pc:grpChg>
        <pc:graphicFrameChg chg="del">
          <ac:chgData name="Louis Arthur-Brown" userId="db8c101b-58bf-46ad-95c0-09b268a255cb" providerId="ADAL" clId="{39CF1D47-0951-4E5D-9F14-6341455F4A55}" dt="2023-11-03T10:26:54.040" v="242" actId="478"/>
          <ac:graphicFrameMkLst>
            <pc:docMk/>
            <pc:sldMk cId="1917686965" sldId="263"/>
            <ac:graphicFrameMk id="21" creationId="{F8418114-33DA-92DD-85D5-2393A1FD4CD3}"/>
          </ac:graphicFrameMkLst>
        </pc:graphicFrameChg>
        <pc:picChg chg="add del mod">
          <ac:chgData name="Louis Arthur-Brown" userId="db8c101b-58bf-46ad-95c0-09b268a255cb" providerId="ADAL" clId="{39CF1D47-0951-4E5D-9F14-6341455F4A55}" dt="2023-11-03T11:06:10.935" v="1406" actId="478"/>
          <ac:picMkLst>
            <pc:docMk/>
            <pc:sldMk cId="1917686965" sldId="263"/>
            <ac:picMk id="2" creationId="{AFD770D3-D8D5-1A82-1CD1-79F41B4B0077}"/>
          </ac:picMkLst>
        </pc:picChg>
        <pc:picChg chg="add del mod">
          <ac:chgData name="Louis Arthur-Brown" userId="db8c101b-58bf-46ad-95c0-09b268a255cb" providerId="ADAL" clId="{39CF1D47-0951-4E5D-9F14-6341455F4A55}" dt="2023-11-03T10:55:48.485" v="773"/>
          <ac:picMkLst>
            <pc:docMk/>
            <pc:sldMk cId="1917686965" sldId="263"/>
            <ac:picMk id="6" creationId="{94CEF56A-D687-8B3D-93C5-E1E93D2A78A4}"/>
          </ac:picMkLst>
        </pc:picChg>
        <pc:picChg chg="add del mod">
          <ac:chgData name="Louis Arthur-Brown" userId="db8c101b-58bf-46ad-95c0-09b268a255cb" providerId="ADAL" clId="{39CF1D47-0951-4E5D-9F14-6341455F4A55}" dt="2023-11-03T10:56:23.352" v="780" actId="478"/>
          <ac:picMkLst>
            <pc:docMk/>
            <pc:sldMk cId="1917686965" sldId="263"/>
            <ac:picMk id="11" creationId="{56DF73B2-BE60-718E-9DA7-4CB61C6DB4A9}"/>
          </ac:picMkLst>
        </pc:picChg>
        <pc:picChg chg="mod">
          <ac:chgData name="Louis Arthur-Brown" userId="db8c101b-58bf-46ad-95c0-09b268a255cb" providerId="ADAL" clId="{39CF1D47-0951-4E5D-9F14-6341455F4A55}" dt="2023-11-03T14:37:02.348" v="3101" actId="1076"/>
          <ac:picMkLst>
            <pc:docMk/>
            <pc:sldMk cId="1917686965" sldId="263"/>
            <ac:picMk id="27" creationId="{DDDEE091-B66B-7665-E6EF-DF652D0C59E5}"/>
          </ac:picMkLst>
        </pc:picChg>
        <pc:picChg chg="del">
          <ac:chgData name="Louis Arthur-Brown" userId="db8c101b-58bf-46ad-95c0-09b268a255cb" providerId="ADAL" clId="{39CF1D47-0951-4E5D-9F14-6341455F4A55}" dt="2023-11-03T10:26:50.039" v="241" actId="478"/>
          <ac:picMkLst>
            <pc:docMk/>
            <pc:sldMk cId="1917686965" sldId="263"/>
            <ac:picMk id="28" creationId="{2A9AC13A-A351-D382-3595-D4A7E8599593}"/>
          </ac:picMkLst>
        </pc:picChg>
        <pc:picChg chg="del">
          <ac:chgData name="Louis Arthur-Brown" userId="db8c101b-58bf-46ad-95c0-09b268a255cb" providerId="ADAL" clId="{39CF1D47-0951-4E5D-9F14-6341455F4A55}" dt="2023-11-03T10:26:50.039" v="241" actId="478"/>
          <ac:picMkLst>
            <pc:docMk/>
            <pc:sldMk cId="1917686965" sldId="263"/>
            <ac:picMk id="29" creationId="{F1560132-D61C-1DAF-B28E-DBEBB4BAF141}"/>
          </ac:picMkLst>
        </pc:picChg>
        <pc:picChg chg="del">
          <ac:chgData name="Louis Arthur-Brown" userId="db8c101b-58bf-46ad-95c0-09b268a255cb" providerId="ADAL" clId="{39CF1D47-0951-4E5D-9F14-6341455F4A55}" dt="2023-11-03T10:26:50.039" v="241" actId="478"/>
          <ac:picMkLst>
            <pc:docMk/>
            <pc:sldMk cId="1917686965" sldId="263"/>
            <ac:picMk id="30" creationId="{171B71B7-EBED-9BAD-0050-C6B30E3BF91B}"/>
          </ac:picMkLst>
        </pc:picChg>
        <pc:picChg chg="del">
          <ac:chgData name="Louis Arthur-Brown" userId="db8c101b-58bf-46ad-95c0-09b268a255cb" providerId="ADAL" clId="{39CF1D47-0951-4E5D-9F14-6341455F4A55}" dt="2023-11-03T10:26:50.039" v="241" actId="478"/>
          <ac:picMkLst>
            <pc:docMk/>
            <pc:sldMk cId="1917686965" sldId="263"/>
            <ac:picMk id="31" creationId="{C713A589-8345-C4E2-F694-427EF009B23B}"/>
          </ac:picMkLst>
        </pc:picChg>
        <pc:picChg chg="add del mod">
          <ac:chgData name="Louis Arthur-Brown" userId="db8c101b-58bf-46ad-95c0-09b268a255cb" providerId="ADAL" clId="{39CF1D47-0951-4E5D-9F14-6341455F4A55}" dt="2023-11-03T11:08:57.415" v="1463" actId="478"/>
          <ac:picMkLst>
            <pc:docMk/>
            <pc:sldMk cId="1917686965" sldId="263"/>
            <ac:picMk id="37" creationId="{67561805-9798-FA8B-C483-EAE4D90FED43}"/>
          </ac:picMkLst>
        </pc:picChg>
        <pc:picChg chg="add del mod">
          <ac:chgData name="Louis Arthur-Brown" userId="db8c101b-58bf-46ad-95c0-09b268a255cb" providerId="ADAL" clId="{39CF1D47-0951-4E5D-9F14-6341455F4A55}" dt="2023-11-03T11:09:37.051" v="1472" actId="478"/>
          <ac:picMkLst>
            <pc:docMk/>
            <pc:sldMk cId="1917686965" sldId="263"/>
            <ac:picMk id="39" creationId="{6620844D-931E-0F27-1EC0-10233EEF2275}"/>
          </ac:picMkLst>
        </pc:picChg>
        <pc:picChg chg="add mod">
          <ac:chgData name="Louis Arthur-Brown" userId="db8c101b-58bf-46ad-95c0-09b268a255cb" providerId="ADAL" clId="{39CF1D47-0951-4E5D-9F14-6341455F4A55}" dt="2023-11-03T15:31:11.364" v="3107" actId="1076"/>
          <ac:picMkLst>
            <pc:docMk/>
            <pc:sldMk cId="1917686965" sldId="263"/>
            <ac:picMk id="48" creationId="{0D9A0601-FB19-FBA9-AB41-F14326CEE763}"/>
          </ac:picMkLst>
        </pc:picChg>
        <pc:picChg chg="add mod">
          <ac:chgData name="Louis Arthur-Brown" userId="db8c101b-58bf-46ad-95c0-09b268a255cb" providerId="ADAL" clId="{39CF1D47-0951-4E5D-9F14-6341455F4A55}" dt="2023-11-03T13:30:54.430" v="2734" actId="14100"/>
          <ac:picMkLst>
            <pc:docMk/>
            <pc:sldMk cId="1917686965" sldId="263"/>
            <ac:picMk id="1026" creationId="{B44DBBA9-5E18-456F-BF7D-E23A3FC7E39D}"/>
          </ac:picMkLst>
        </pc:picChg>
      </pc:sldChg>
      <pc:sldMasterChg chg="del delSldLayout modSldLayout">
        <pc:chgData name="Louis Arthur-Brown" userId="db8c101b-58bf-46ad-95c0-09b268a255cb" providerId="ADAL" clId="{39CF1D47-0951-4E5D-9F14-6341455F4A55}" dt="2023-11-03T11:15:01.741" v="1534" actId="47"/>
        <pc:sldMasterMkLst>
          <pc:docMk/>
          <pc:sldMasterMk cId="0" sldId="2147483661"/>
        </pc:sldMasterMkLst>
        <pc:sldLayoutChg chg="del">
          <pc:chgData name="Louis Arthur-Brown" userId="db8c101b-58bf-46ad-95c0-09b268a255cb" providerId="ADAL" clId="{39CF1D47-0951-4E5D-9F14-6341455F4A55}" dt="2023-11-03T11:15:01.741" v="1534" actId="47"/>
          <pc:sldLayoutMkLst>
            <pc:docMk/>
            <pc:sldMasterMk cId="0" sldId="2147483661"/>
            <pc:sldLayoutMk cId="3871528625" sldId="2147483816"/>
          </pc:sldLayoutMkLst>
        </pc:sldLayoutChg>
        <pc:sldLayoutChg chg="del replId">
          <pc:chgData name="Louis Arthur-Brown" userId="db8c101b-58bf-46ad-95c0-09b268a255cb" providerId="ADAL" clId="{39CF1D47-0951-4E5D-9F14-6341455F4A55}" dt="2023-11-03T11:14:58.159" v="1531" actId="47"/>
          <pc:sldLayoutMkLst>
            <pc:docMk/>
            <pc:sldMasterMk cId="0" sldId="2147483661"/>
            <pc:sldLayoutMk cId="2117541570" sldId="2147483817"/>
          </pc:sldLayoutMkLst>
        </pc:sldLayoutChg>
      </pc:sldMasterChg>
      <pc:sldMasterChg chg="add addSldLayout">
        <pc:chgData name="Louis Arthur-Brown" userId="db8c101b-58bf-46ad-95c0-09b268a255cb" providerId="ADAL" clId="{39CF1D47-0951-4E5D-9F14-6341455F4A55}" dt="2023-11-03T10:18:40.391" v="204" actId="27028"/>
        <pc:sldMasterMkLst>
          <pc:docMk/>
          <pc:sldMasterMk cId="2904702681" sldId="2147483684"/>
        </pc:sldMasterMkLst>
        <pc:sldLayoutChg chg="add">
          <pc:chgData name="Louis Arthur-Brown" userId="db8c101b-58bf-46ad-95c0-09b268a255cb" providerId="ADAL" clId="{39CF1D47-0951-4E5D-9F14-6341455F4A55}" dt="2023-11-03T10:18:40.391" v="204" actId="27028"/>
          <pc:sldLayoutMkLst>
            <pc:docMk/>
            <pc:sldMasterMk cId="2904702681" sldId="2147483684"/>
            <pc:sldLayoutMk cId="1175348803" sldId="2147483692"/>
          </pc:sldLayoutMkLst>
        </pc:sldLayoutChg>
      </pc:sldMasterChg>
      <pc:sldMasterChg chg="add addSldLayout">
        <pc:chgData name="Louis Arthur-Brown" userId="db8c101b-58bf-46ad-95c0-09b268a255cb" providerId="ADAL" clId="{39CF1D47-0951-4E5D-9F14-6341455F4A55}" dt="2023-11-03T10:26:42.413" v="239" actId="27028"/>
        <pc:sldMasterMkLst>
          <pc:docMk/>
          <pc:sldMasterMk cId="2403369602" sldId="2147483728"/>
        </pc:sldMasterMkLst>
        <pc:sldLayoutChg chg="add">
          <pc:chgData name="Louis Arthur-Brown" userId="db8c101b-58bf-46ad-95c0-09b268a255cb" providerId="ADAL" clId="{39CF1D47-0951-4E5D-9F14-6341455F4A55}" dt="2023-11-03T10:26:42.413" v="239" actId="27028"/>
          <pc:sldLayoutMkLst>
            <pc:docMk/>
            <pc:sldMasterMk cId="2403369602" sldId="2147483728"/>
            <pc:sldLayoutMk cId="2478093118" sldId="2147483865"/>
          </pc:sldLayoutMkLst>
        </pc:sldLayoutChg>
      </pc:sldMasterChg>
    </pc:docChg>
  </pc:docChgLst>
  <pc:docChgLst>
    <pc:chgData name="Louis Arthur-Brown" userId="db8c101b-58bf-46ad-95c0-09b268a255cb" providerId="ADAL" clId="{BB62F301-4181-44AE-9843-762D3AD4773B}"/>
    <pc:docChg chg="modSld">
      <pc:chgData name="Louis Arthur-Brown" userId="db8c101b-58bf-46ad-95c0-09b268a255cb" providerId="ADAL" clId="{BB62F301-4181-44AE-9843-762D3AD4773B}" dt="2023-11-08T15:11:57.652" v="12" actId="1037"/>
      <pc:docMkLst>
        <pc:docMk/>
      </pc:docMkLst>
      <pc:sldChg chg="modSp mod">
        <pc:chgData name="Louis Arthur-Brown" userId="db8c101b-58bf-46ad-95c0-09b268a255cb" providerId="ADAL" clId="{BB62F301-4181-44AE-9843-762D3AD4773B}" dt="2023-11-08T15:11:57.652" v="12" actId="1037"/>
        <pc:sldMkLst>
          <pc:docMk/>
          <pc:sldMk cId="1917686965" sldId="263"/>
        </pc:sldMkLst>
        <pc:spChg chg="mod">
          <ac:chgData name="Louis Arthur-Brown" userId="db8c101b-58bf-46ad-95c0-09b268a255cb" providerId="ADAL" clId="{BB62F301-4181-44AE-9843-762D3AD4773B}" dt="2023-11-08T15:11:50.382" v="10" actId="20577"/>
          <ac:spMkLst>
            <pc:docMk/>
            <pc:sldMk cId="1917686965" sldId="263"/>
            <ac:spMk id="3" creationId="{31C3C11C-AE88-6397-2643-4A3359D47768}"/>
          </ac:spMkLst>
        </pc:spChg>
        <pc:spChg chg="mod">
          <ac:chgData name="Louis Arthur-Brown" userId="db8c101b-58bf-46ad-95c0-09b268a255cb" providerId="ADAL" clId="{BB62F301-4181-44AE-9843-762D3AD4773B}" dt="2023-11-08T15:11:57.652" v="12" actId="1037"/>
          <ac:spMkLst>
            <pc:docMk/>
            <pc:sldMk cId="1917686965" sldId="263"/>
            <ac:spMk id="50" creationId="{1A0FB43D-0043-C141-BDB6-36962BCAB5D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4AFD96-080F-4415-A659-CA25C2C94733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44F33-A006-47BB-8327-7E52231A4E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304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s x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935D2CEC-D963-D8EF-5B45-9CAB818FC77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B29F6F1-64F5-FB3F-ABCC-3B3E0B5FDF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586800"/>
            <a:ext cx="6533909" cy="54751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add title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DA55D5E-4029-000C-9577-CBFAA416806A}"/>
              </a:ext>
            </a:extLst>
          </p:cNvPr>
          <p:cNvSpPr/>
          <p:nvPr userDrawn="1"/>
        </p:nvSpPr>
        <p:spPr>
          <a:xfrm>
            <a:off x="0" y="421793"/>
            <a:ext cx="1650045" cy="45719"/>
          </a:xfrm>
          <a:prstGeom prst="rect">
            <a:avLst/>
          </a:prstGeom>
          <a:solidFill>
            <a:srgbClr val="96FC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6FC86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1D53F3A-452A-AFC9-DC71-F34DF010B184}"/>
              </a:ext>
            </a:extLst>
          </p:cNvPr>
          <p:cNvGrpSpPr/>
          <p:nvPr userDrawn="1"/>
        </p:nvGrpSpPr>
        <p:grpSpPr>
          <a:xfrm>
            <a:off x="2918490" y="2848206"/>
            <a:ext cx="6357226" cy="1192082"/>
            <a:chOff x="2918490" y="2848206"/>
            <a:chExt cx="6357226" cy="1192082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6C985D7-AD41-5F5F-985F-183B07AD5AE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918490" y="2848206"/>
              <a:ext cx="0" cy="1178332"/>
            </a:xfrm>
            <a:prstGeom prst="line">
              <a:avLst/>
            </a:prstGeom>
            <a:ln>
              <a:solidFill>
                <a:srgbClr val="005353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BF2A83F-2953-2F5A-423B-0D0F02A514D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044174" y="2848206"/>
              <a:ext cx="0" cy="1185207"/>
            </a:xfrm>
            <a:prstGeom prst="line">
              <a:avLst/>
            </a:prstGeom>
            <a:ln>
              <a:solidFill>
                <a:srgbClr val="005353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F038464-E628-F4C5-A597-39201465CAC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165031" y="2848206"/>
              <a:ext cx="0" cy="1192082"/>
            </a:xfrm>
            <a:prstGeom prst="line">
              <a:avLst/>
            </a:prstGeom>
            <a:ln>
              <a:solidFill>
                <a:srgbClr val="005353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7F94BA6-0A3E-F463-2B67-4DB491401C1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275716" y="2848206"/>
              <a:ext cx="0" cy="1178332"/>
            </a:xfrm>
            <a:prstGeom prst="line">
              <a:avLst/>
            </a:prstGeom>
            <a:ln>
              <a:solidFill>
                <a:srgbClr val="005353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Picture Placeholder 13">
            <a:extLst>
              <a:ext uri="{FF2B5EF4-FFF2-40B4-BE49-F238E27FC236}">
                <a16:creationId xmlns:a16="http://schemas.microsoft.com/office/drawing/2014/main" id="{7F19D0F7-CC7B-6D7C-2175-0056C95EEFA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75354" y="2881312"/>
            <a:ext cx="1727200" cy="109537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anchor="ctr"/>
          <a:lstStyle>
            <a:lvl1pPr marL="0" indent="0" algn="ctr"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  <a:endParaRPr lang="en-US"/>
          </a:p>
        </p:txBody>
      </p:sp>
      <p:sp>
        <p:nvSpPr>
          <p:cNvPr id="19" name="Picture Placeholder 13">
            <a:extLst>
              <a:ext uri="{FF2B5EF4-FFF2-40B4-BE49-F238E27FC236}">
                <a16:creationId xmlns:a16="http://schemas.microsoft.com/office/drawing/2014/main" id="{71E94A52-32BE-E6A4-2243-334C6289A52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125232" y="2889684"/>
            <a:ext cx="1727200" cy="109537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anchor="ctr"/>
          <a:lstStyle>
            <a:lvl1pPr marL="0" indent="0" algn="ctr"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  <a:endParaRPr lang="en-US"/>
          </a:p>
        </p:txBody>
      </p:sp>
      <p:sp>
        <p:nvSpPr>
          <p:cNvPr id="20" name="Picture Placeholder 13">
            <a:extLst>
              <a:ext uri="{FF2B5EF4-FFF2-40B4-BE49-F238E27FC236}">
                <a16:creationId xmlns:a16="http://schemas.microsoft.com/office/drawing/2014/main" id="{7ADA7855-AB12-B582-0AA5-382A5A58F0C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237061" y="2889684"/>
            <a:ext cx="1727200" cy="109537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anchor="ctr"/>
          <a:lstStyle>
            <a:lvl1pPr marL="0" indent="0" algn="ctr"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  <a:endParaRPr lang="en-US"/>
          </a:p>
        </p:txBody>
      </p:sp>
      <p:sp>
        <p:nvSpPr>
          <p:cNvPr id="21" name="Picture Placeholder 13">
            <a:extLst>
              <a:ext uri="{FF2B5EF4-FFF2-40B4-BE49-F238E27FC236}">
                <a16:creationId xmlns:a16="http://schemas.microsoft.com/office/drawing/2014/main" id="{E32F6453-7D41-7091-BF23-F64E4692808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347745" y="2889684"/>
            <a:ext cx="1727200" cy="109537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anchor="ctr"/>
          <a:lstStyle>
            <a:lvl1pPr marL="0" indent="0" algn="ctr"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  <a:endParaRPr lang="en-US"/>
          </a:p>
        </p:txBody>
      </p:sp>
      <p:sp>
        <p:nvSpPr>
          <p:cNvPr id="22" name="Picture Placeholder 13">
            <a:extLst>
              <a:ext uri="{FF2B5EF4-FFF2-40B4-BE49-F238E27FC236}">
                <a16:creationId xmlns:a16="http://schemas.microsoft.com/office/drawing/2014/main" id="{16A8AC94-C057-E69F-B784-8BC300F2358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476488" y="2889684"/>
            <a:ext cx="1727200" cy="109537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anchor="ctr"/>
          <a:lstStyle>
            <a:lvl1pPr marL="0" indent="0" algn="ctr"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953891-686D-675F-C32E-D2D29C07D4C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/>
          <a:srcRect/>
          <a:stretch/>
        </p:blipFill>
        <p:spPr bwMode="auto">
          <a:xfrm>
            <a:off x="345894" y="6249996"/>
            <a:ext cx="2081641" cy="352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189D557-3884-6B22-D4D4-7E647144A25B}"/>
              </a:ext>
            </a:extLst>
          </p:cNvPr>
          <p:cNvSpPr/>
          <p:nvPr userDrawn="1"/>
        </p:nvSpPr>
        <p:spPr>
          <a:xfrm>
            <a:off x="11436000" y="6426093"/>
            <a:ext cx="756000" cy="46800"/>
          </a:xfrm>
          <a:prstGeom prst="rect">
            <a:avLst/>
          </a:prstGeom>
          <a:solidFill>
            <a:srgbClr val="96FC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6FC86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42A7E96-9DD2-7B4B-E265-CFBEDEE1F992}"/>
              </a:ext>
            </a:extLst>
          </p:cNvPr>
          <p:cNvGrpSpPr/>
          <p:nvPr userDrawn="1"/>
        </p:nvGrpSpPr>
        <p:grpSpPr>
          <a:xfrm>
            <a:off x="2998419" y="6265093"/>
            <a:ext cx="2693656" cy="327660"/>
            <a:chOff x="2998419" y="6265093"/>
            <a:chExt cx="2693656" cy="327660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3E8F2E0-82BE-99DC-FCD8-5BE2374D678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998419" y="6592753"/>
              <a:ext cx="269365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EE294DA-27D5-EDDF-1E11-5E579D37C0A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998419" y="6265093"/>
              <a:ext cx="269365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13F3B011-C6A6-FC27-815C-0DEA5906D12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036454" y="6335786"/>
              <a:ext cx="2655621" cy="19203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75348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- 2/3">
  <p:cSld name="Blank - 2/3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/>
          <p:nvPr/>
        </p:nvSpPr>
        <p:spPr>
          <a:xfrm>
            <a:off x="2" y="-25"/>
            <a:ext cx="8970260" cy="6863837"/>
          </a:xfrm>
          <a:custGeom>
            <a:avLst/>
            <a:gdLst/>
            <a:ahLst/>
            <a:cxnLst/>
            <a:rect l="l" t="t" r="r" b="b"/>
            <a:pathLst>
              <a:path w="5469671" h="4202349" extrusionOk="0">
                <a:moveTo>
                  <a:pt x="3641261" y="4202349"/>
                </a:moveTo>
                <a:lnTo>
                  <a:pt x="0" y="4202349"/>
                </a:lnTo>
                <a:lnTo>
                  <a:pt x="0" y="0"/>
                </a:lnTo>
                <a:lnTo>
                  <a:pt x="5469672" y="0"/>
                </a:lnTo>
                <a:lnTo>
                  <a:pt x="3641261" y="4202349"/>
                </a:lnTo>
                <a:close/>
              </a:path>
            </a:pathLst>
          </a:custGeom>
          <a:solidFill>
            <a:srgbClr val="002437"/>
          </a:solidFill>
          <a:ln>
            <a:noFill/>
          </a:ln>
          <a:effectLst>
            <a:outerShdw dist="9525" algn="bl" rotWithShape="0">
              <a:schemeClr val="lt1">
                <a:alpha val="20000"/>
              </a:scheme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59;p10">
            <a:extLst>
              <a:ext uri="{FF2B5EF4-FFF2-40B4-BE49-F238E27FC236}">
                <a16:creationId xmlns:a16="http://schemas.microsoft.com/office/drawing/2014/main" id="{7F825E9F-EB47-29EA-04E8-85CB2299B06A}"/>
              </a:ext>
            </a:extLst>
          </p:cNvPr>
          <p:cNvSpPr/>
          <p:nvPr userDrawn="1"/>
        </p:nvSpPr>
        <p:spPr>
          <a:xfrm>
            <a:off x="6875288" y="2291972"/>
            <a:ext cx="1185781" cy="2318897"/>
          </a:xfrm>
          <a:custGeom>
            <a:avLst/>
            <a:gdLst>
              <a:gd name="connsiteX0" fmla="*/ 684867 w 875303"/>
              <a:gd name="connsiteY0" fmla="*/ 4497 h 1419733"/>
              <a:gd name="connsiteX1" fmla="*/ 0 w 875303"/>
              <a:gd name="connsiteY1" fmla="*/ 1419733 h 1419733"/>
              <a:gd name="connsiteX2" fmla="*/ 257611 w 875303"/>
              <a:gd name="connsiteY2" fmla="*/ 1419733 h 1419733"/>
              <a:gd name="connsiteX3" fmla="*/ 875303 w 875303"/>
              <a:gd name="connsiteY3" fmla="*/ 0 h 1419733"/>
              <a:gd name="connsiteX4" fmla="*/ 684867 w 875303"/>
              <a:gd name="connsiteY4" fmla="*/ 4497 h 1419733"/>
              <a:gd name="connsiteX0" fmla="*/ 586342 w 776778"/>
              <a:gd name="connsiteY0" fmla="*/ 4497 h 1419733"/>
              <a:gd name="connsiteX1" fmla="*/ 0 w 776778"/>
              <a:gd name="connsiteY1" fmla="*/ 1415237 h 1419733"/>
              <a:gd name="connsiteX2" fmla="*/ 159086 w 776778"/>
              <a:gd name="connsiteY2" fmla="*/ 1419733 h 1419733"/>
              <a:gd name="connsiteX3" fmla="*/ 776778 w 776778"/>
              <a:gd name="connsiteY3" fmla="*/ 0 h 1419733"/>
              <a:gd name="connsiteX4" fmla="*/ 586342 w 776778"/>
              <a:gd name="connsiteY4" fmla="*/ 4497 h 1419733"/>
              <a:gd name="connsiteX0" fmla="*/ 617691 w 808127"/>
              <a:gd name="connsiteY0" fmla="*/ 4497 h 1419733"/>
              <a:gd name="connsiteX1" fmla="*/ 0 w 808127"/>
              <a:gd name="connsiteY1" fmla="*/ 1419733 h 1419733"/>
              <a:gd name="connsiteX2" fmla="*/ 190435 w 808127"/>
              <a:gd name="connsiteY2" fmla="*/ 1419733 h 1419733"/>
              <a:gd name="connsiteX3" fmla="*/ 808127 w 808127"/>
              <a:gd name="connsiteY3" fmla="*/ 0 h 1419733"/>
              <a:gd name="connsiteX4" fmla="*/ 617691 w 808127"/>
              <a:gd name="connsiteY4" fmla="*/ 4497 h 1419733"/>
              <a:gd name="connsiteX0" fmla="*/ 671432 w 808127"/>
              <a:gd name="connsiteY0" fmla="*/ 8993 h 1419733"/>
              <a:gd name="connsiteX1" fmla="*/ 0 w 808127"/>
              <a:gd name="connsiteY1" fmla="*/ 1419733 h 1419733"/>
              <a:gd name="connsiteX2" fmla="*/ 190435 w 808127"/>
              <a:gd name="connsiteY2" fmla="*/ 1419733 h 1419733"/>
              <a:gd name="connsiteX3" fmla="*/ 808127 w 808127"/>
              <a:gd name="connsiteY3" fmla="*/ 0 h 1419733"/>
              <a:gd name="connsiteX4" fmla="*/ 671432 w 808127"/>
              <a:gd name="connsiteY4" fmla="*/ 8993 h 1419733"/>
              <a:gd name="connsiteX0" fmla="*/ 604256 w 740951"/>
              <a:gd name="connsiteY0" fmla="*/ 8993 h 1419733"/>
              <a:gd name="connsiteX1" fmla="*/ 0 w 740951"/>
              <a:gd name="connsiteY1" fmla="*/ 1419733 h 1419733"/>
              <a:gd name="connsiteX2" fmla="*/ 123259 w 740951"/>
              <a:gd name="connsiteY2" fmla="*/ 1419733 h 1419733"/>
              <a:gd name="connsiteX3" fmla="*/ 740951 w 740951"/>
              <a:gd name="connsiteY3" fmla="*/ 0 h 1419733"/>
              <a:gd name="connsiteX4" fmla="*/ 604256 w 740951"/>
              <a:gd name="connsiteY4" fmla="*/ 8993 h 1419733"/>
              <a:gd name="connsiteX0" fmla="*/ 635605 w 740951"/>
              <a:gd name="connsiteY0" fmla="*/ 4496 h 1419733"/>
              <a:gd name="connsiteX1" fmla="*/ 0 w 740951"/>
              <a:gd name="connsiteY1" fmla="*/ 1419733 h 1419733"/>
              <a:gd name="connsiteX2" fmla="*/ 123259 w 740951"/>
              <a:gd name="connsiteY2" fmla="*/ 1419733 h 1419733"/>
              <a:gd name="connsiteX3" fmla="*/ 740951 w 740951"/>
              <a:gd name="connsiteY3" fmla="*/ 0 h 1419733"/>
              <a:gd name="connsiteX4" fmla="*/ 635605 w 740951"/>
              <a:gd name="connsiteY4" fmla="*/ 4496 h 1419733"/>
              <a:gd name="connsiteX0" fmla="*/ 617691 w 723037"/>
              <a:gd name="connsiteY0" fmla="*/ 4496 h 1419733"/>
              <a:gd name="connsiteX1" fmla="*/ 0 w 723037"/>
              <a:gd name="connsiteY1" fmla="*/ 1419733 h 1419733"/>
              <a:gd name="connsiteX2" fmla="*/ 105345 w 723037"/>
              <a:gd name="connsiteY2" fmla="*/ 1419733 h 1419733"/>
              <a:gd name="connsiteX3" fmla="*/ 723037 w 723037"/>
              <a:gd name="connsiteY3" fmla="*/ 0 h 1419733"/>
              <a:gd name="connsiteX4" fmla="*/ 617691 w 723037"/>
              <a:gd name="connsiteY4" fmla="*/ 4496 h 141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3037" h="1419733" extrusionOk="0">
                <a:moveTo>
                  <a:pt x="617691" y="4496"/>
                </a:moveTo>
                <a:lnTo>
                  <a:pt x="0" y="1419733"/>
                </a:lnTo>
                <a:lnTo>
                  <a:pt x="105345" y="1419733"/>
                </a:lnTo>
                <a:lnTo>
                  <a:pt x="723037" y="0"/>
                </a:lnTo>
                <a:lnTo>
                  <a:pt x="617691" y="4496"/>
                </a:lnTo>
                <a:close/>
              </a:path>
            </a:pathLst>
          </a:custGeom>
          <a:solidFill>
            <a:srgbClr val="96FC86"/>
          </a:solidFill>
          <a:ln>
            <a:noFill/>
          </a:ln>
          <a:effectLst/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B7FAC9-2649-C9DD-78F9-94D069066F0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51462" y="6249079"/>
            <a:ext cx="2073124" cy="350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093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2A453E-CE66-AAA2-9537-56A1E1A77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86800"/>
            <a:ext cx="6533909" cy="5475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702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accent5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A2BF2039-9B25-F84F-423C-97826E39B05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/>
        </p:blipFill>
        <p:spPr bwMode="auto">
          <a:xfrm>
            <a:off x="345893" y="6249996"/>
            <a:ext cx="2081647" cy="352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336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5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svg"/><Relationship Id="rId7" Type="http://schemas.openxmlformats.org/officeDocument/2006/relationships/image" Target="../media/image13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7.svg"/><Relationship Id="rId5" Type="http://schemas.openxmlformats.org/officeDocument/2006/relationships/image" Target="../media/image11.sv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2"/>
            </a:gs>
            <a:gs pos="24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 Placeholder 6">
            <a:extLst>
              <a:ext uri="{FF2B5EF4-FFF2-40B4-BE49-F238E27FC236}">
                <a16:creationId xmlns:a16="http://schemas.microsoft.com/office/drawing/2014/main" id="{84925823-6AF8-0828-F02D-EA5CBE80BFBD}"/>
              </a:ext>
            </a:extLst>
          </p:cNvPr>
          <p:cNvSpPr txBox="1">
            <a:spLocks/>
          </p:cNvSpPr>
          <p:nvPr/>
        </p:nvSpPr>
        <p:spPr>
          <a:xfrm>
            <a:off x="-1" y="1903385"/>
            <a:ext cx="7269766" cy="205164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FC86"/>
              </a:buClr>
              <a:buSzTx/>
              <a:buFont typeface="Arial"/>
              <a:buNone/>
              <a:tabLst/>
              <a:defRPr/>
            </a:pPr>
            <a:endParaRPr kumimoji="0" lang="en-GB" sz="1100" b="1" i="1" u="none" strike="noStrike" kern="0" cap="none" spc="0" normalizeH="0" baseline="0" noProof="0" dirty="0">
              <a:ln>
                <a:noFill/>
              </a:ln>
              <a:solidFill>
                <a:srgbClr val="002436"/>
              </a:solidFill>
              <a:uLnTx/>
              <a:uFillTx/>
              <a:sym typeface="Arial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8CB4B8E-405C-53B2-9025-23A1F1AE2F2E}"/>
              </a:ext>
            </a:extLst>
          </p:cNvPr>
          <p:cNvSpPr txBox="1">
            <a:spLocks/>
          </p:cNvSpPr>
          <p:nvPr/>
        </p:nvSpPr>
        <p:spPr>
          <a:xfrm>
            <a:off x="224289" y="1029490"/>
            <a:ext cx="8511283" cy="803499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3733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Microsoft Copilot Readiness Pack</a:t>
            </a:r>
            <a:endParaRPr lang="en-US" sz="3733" b="1" dirty="0">
              <a:solidFill>
                <a:srgbClr val="96FC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pic>
        <p:nvPicPr>
          <p:cNvPr id="27" name="Picture 2" descr="Microsoft Office 365 Logo, symbol, meaning, history, PNG, brand">
            <a:extLst>
              <a:ext uri="{FF2B5EF4-FFF2-40B4-BE49-F238E27FC236}">
                <a16:creationId xmlns:a16="http://schemas.microsoft.com/office/drawing/2014/main" id="{DDDEE091-B66B-7665-E6EF-DF652D0C59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032"/>
          <a:stretch/>
        </p:blipFill>
        <p:spPr bwMode="auto">
          <a:xfrm>
            <a:off x="9516767" y="-272425"/>
            <a:ext cx="1948201" cy="1405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31C3C11C-AE88-6397-2643-4A3359D47768}"/>
              </a:ext>
            </a:extLst>
          </p:cNvPr>
          <p:cNvSpPr txBox="1">
            <a:spLocks/>
          </p:cNvSpPr>
          <p:nvPr/>
        </p:nvSpPr>
        <p:spPr>
          <a:xfrm>
            <a:off x="1" y="132337"/>
            <a:ext cx="2933280" cy="697433"/>
          </a:xfrm>
          <a:prstGeom prst="rect">
            <a:avLst/>
          </a:prstGeom>
          <a:solidFill>
            <a:srgbClr val="FFC000"/>
          </a:solidFill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FC86"/>
              </a:buClr>
              <a:buSzTx/>
              <a:buFont typeface="Arial"/>
              <a:buNone/>
              <a:tabLst/>
              <a:defRPr/>
            </a:pPr>
            <a:r>
              <a:rPr kumimoji="0" lang="en-GB" sz="1100" b="1" i="1" u="none" strike="sngStrike" kern="0" cap="none" spc="0" normalizeH="0" baseline="0" noProof="0" dirty="0">
                <a:ln>
                  <a:noFill/>
                </a:ln>
                <a:solidFill>
                  <a:srgbClr val="002437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Was £6,000 </a:t>
            </a:r>
            <a:r>
              <a:rPr kumimoji="0" lang="en-GB" sz="900" b="1" i="1" u="none" strike="sngStrike" kern="0" cap="none" spc="0" normalizeH="0" baseline="0" noProof="0" dirty="0">
                <a:ln>
                  <a:noFill/>
                </a:ln>
                <a:solidFill>
                  <a:srgbClr val="002437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Ex. VAT</a:t>
            </a:r>
            <a:br>
              <a:rPr kumimoji="0" lang="en-GB" sz="1200" b="1" i="1" u="none" strike="noStrike" kern="0" cap="none" spc="0" normalizeH="0" baseline="0" noProof="0" dirty="0">
                <a:ln>
                  <a:noFill/>
                </a:ln>
                <a:solidFill>
                  <a:srgbClr val="002437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</a:br>
            <a:r>
              <a:rPr kumimoji="0" lang="en-GB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cs typeface="Arial"/>
                <a:sym typeface="Arial"/>
              </a:rPr>
              <a:t>Now £4,500 </a:t>
            </a:r>
            <a:r>
              <a:rPr kumimoji="0" lang="en-GB" sz="10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cs typeface="Arial"/>
                <a:sym typeface="Arial"/>
              </a:rPr>
              <a:t>Ex. VAT</a:t>
            </a:r>
            <a:endParaRPr kumimoji="0" lang="en-GB" sz="12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FC86"/>
              </a:buClr>
              <a:buSzTx/>
              <a:buFont typeface="Arial"/>
              <a:buNone/>
              <a:tabLst/>
              <a:defRPr/>
            </a:pPr>
            <a:r>
              <a:rPr lang="en-GB" sz="1050" b="1" i="1" kern="0" dirty="0">
                <a:solidFill>
                  <a:srgbClr val="002437"/>
                </a:solidFill>
              </a:rPr>
              <a:t>25% discount until </a:t>
            </a:r>
            <a:r>
              <a:rPr lang="en-GB" sz="1050" b="1" i="1" kern="0" dirty="0">
                <a:solidFill>
                  <a:srgbClr val="002436"/>
                </a:solidFill>
              </a:rPr>
              <a:t>31/03/2024</a:t>
            </a:r>
            <a:endParaRPr kumimoji="0" lang="en-GB" sz="1100" b="1" i="1" u="none" strike="noStrike" kern="0" cap="none" spc="0" normalizeH="0" baseline="0" noProof="0" dirty="0">
              <a:ln>
                <a:noFill/>
              </a:ln>
              <a:solidFill>
                <a:srgbClr val="002436"/>
              </a:solidFill>
              <a:uLnTx/>
              <a:uFillTx/>
              <a:sym typeface="Arial"/>
            </a:endParaRP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1133378E-7302-C75E-4A16-E6CA40A1F24E}"/>
              </a:ext>
            </a:extLst>
          </p:cNvPr>
          <p:cNvSpPr txBox="1">
            <a:spLocks/>
          </p:cNvSpPr>
          <p:nvPr/>
        </p:nvSpPr>
        <p:spPr>
          <a:xfrm>
            <a:off x="419887" y="5201490"/>
            <a:ext cx="2379828" cy="1098473"/>
          </a:xfrm>
          <a:prstGeom prst="rect">
            <a:avLst/>
          </a:prstGeom>
          <a:noFill/>
        </p:spPr>
        <p:txBody>
          <a:bodyPr anchor="t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Covers the benefits, risks, and requirements of adopting AI tools with key stakeholders at your organisation</a:t>
            </a:r>
          </a:p>
        </p:txBody>
      </p:sp>
      <p:sp>
        <p:nvSpPr>
          <p:cNvPr id="20" name="Plus Sign 19">
            <a:extLst>
              <a:ext uri="{FF2B5EF4-FFF2-40B4-BE49-F238E27FC236}">
                <a16:creationId xmlns:a16="http://schemas.microsoft.com/office/drawing/2014/main" id="{65E59983-BA9D-9E1B-6C27-DB5C65638FBC}"/>
              </a:ext>
            </a:extLst>
          </p:cNvPr>
          <p:cNvSpPr>
            <a:spLocks noChangeAspect="1"/>
          </p:cNvSpPr>
          <p:nvPr/>
        </p:nvSpPr>
        <p:spPr>
          <a:xfrm>
            <a:off x="2933280" y="4468537"/>
            <a:ext cx="557345" cy="557345"/>
          </a:xfrm>
          <a:prstGeom prst="mathPl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96C76E6-666E-1ED8-E48C-844541123EF2}"/>
              </a:ext>
            </a:extLst>
          </p:cNvPr>
          <p:cNvSpPr/>
          <p:nvPr/>
        </p:nvSpPr>
        <p:spPr>
          <a:xfrm>
            <a:off x="818900" y="4379038"/>
            <a:ext cx="952557" cy="738993"/>
          </a:xfrm>
          <a:prstGeom prst="rect">
            <a:avLst/>
          </a:prstGeom>
          <a:solidFill>
            <a:srgbClr val="95FB8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44DBBA9-5E18-456F-BF7D-E23A3FC7E3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144" y="1513158"/>
            <a:ext cx="4159985" cy="4159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E3860995-5DCB-A85F-17D3-D7E67C685F3A}"/>
              </a:ext>
            </a:extLst>
          </p:cNvPr>
          <p:cNvSpPr txBox="1"/>
          <p:nvPr/>
        </p:nvSpPr>
        <p:spPr>
          <a:xfrm>
            <a:off x="7780142" y="5514745"/>
            <a:ext cx="4159985" cy="524011"/>
          </a:xfrm>
          <a:prstGeom prst="rect">
            <a:avLst/>
          </a:prstGeom>
        </p:spPr>
        <p:txBody>
          <a:bodyPr spcFirstLastPara="1" vert="horz" wrap="none" lIns="0" tIns="0" rIns="0" bIns="0" rtlCol="0" anchor="t" anchorCtr="0">
            <a:noAutofit/>
          </a:bodyPr>
          <a:lstStyle/>
          <a:p>
            <a:pPr algn="ctr"/>
            <a:r>
              <a:rPr lang="en-GB" sz="3200" b="1" dirty="0"/>
              <a:t>Copilot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B34E912-25B2-A60A-FB18-C0DABC5CABAD}"/>
              </a:ext>
            </a:extLst>
          </p:cNvPr>
          <p:cNvSpPr/>
          <p:nvPr/>
        </p:nvSpPr>
        <p:spPr>
          <a:xfrm>
            <a:off x="975443" y="4379038"/>
            <a:ext cx="1824273" cy="738993"/>
          </a:xfrm>
          <a:prstGeom prst="rect">
            <a:avLst/>
          </a:prstGeom>
          <a:solidFill>
            <a:srgbClr val="95FB8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>
                <a:ln>
                  <a:noFill/>
                </a:ln>
                <a:solidFill>
                  <a:srgbClr val="0024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Initial Workshop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CE237EC4-C266-255C-E72F-B080B69D483D}"/>
              </a:ext>
            </a:extLst>
          </p:cNvPr>
          <p:cNvSpPr>
            <a:spLocks noChangeAspect="1"/>
          </p:cNvSpPr>
          <p:nvPr/>
        </p:nvSpPr>
        <p:spPr>
          <a:xfrm>
            <a:off x="419887" y="4370412"/>
            <a:ext cx="736345" cy="736345"/>
          </a:xfrm>
          <a:prstGeom prst="ellipse">
            <a:avLst/>
          </a:prstGeom>
          <a:solidFill>
            <a:srgbClr val="002437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42" name="Text Placeholder 5">
            <a:extLst>
              <a:ext uri="{FF2B5EF4-FFF2-40B4-BE49-F238E27FC236}">
                <a16:creationId xmlns:a16="http://schemas.microsoft.com/office/drawing/2014/main" id="{4EB98611-168F-0E68-776A-EF5B643F2D18}"/>
              </a:ext>
            </a:extLst>
          </p:cNvPr>
          <p:cNvSpPr txBox="1">
            <a:spLocks/>
          </p:cNvSpPr>
          <p:nvPr/>
        </p:nvSpPr>
        <p:spPr>
          <a:xfrm>
            <a:off x="3607908" y="5201490"/>
            <a:ext cx="2379828" cy="1098473"/>
          </a:xfrm>
          <a:prstGeom prst="rect">
            <a:avLst/>
          </a:prstGeom>
          <a:noFill/>
        </p:spPr>
        <p:txBody>
          <a:bodyPr anchor="t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Outlining the best next-steps for your organisation to ensure readiness and manage risk, highlighting business justifications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F4042DC-A8B3-4BC6-8530-A9EC60BE3BE3}"/>
              </a:ext>
            </a:extLst>
          </p:cNvPr>
          <p:cNvSpPr/>
          <p:nvPr/>
        </p:nvSpPr>
        <p:spPr>
          <a:xfrm>
            <a:off x="4006921" y="4379038"/>
            <a:ext cx="952557" cy="738993"/>
          </a:xfrm>
          <a:prstGeom prst="rect">
            <a:avLst/>
          </a:prstGeom>
          <a:solidFill>
            <a:srgbClr val="95FB8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125C86F-800A-AB39-58B0-EA6BA3059EDD}"/>
              </a:ext>
            </a:extLst>
          </p:cNvPr>
          <p:cNvSpPr/>
          <p:nvPr/>
        </p:nvSpPr>
        <p:spPr>
          <a:xfrm>
            <a:off x="4163464" y="4379038"/>
            <a:ext cx="1824273" cy="736345"/>
          </a:xfrm>
          <a:prstGeom prst="rect">
            <a:avLst/>
          </a:prstGeom>
          <a:solidFill>
            <a:srgbClr val="95FB8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>
                <a:ln>
                  <a:noFill/>
                </a:ln>
                <a:solidFill>
                  <a:srgbClr val="0024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Readiness Plan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2307A4BD-36ED-6188-F3AD-515EEDE8A22B}"/>
              </a:ext>
            </a:extLst>
          </p:cNvPr>
          <p:cNvSpPr>
            <a:spLocks noChangeAspect="1"/>
          </p:cNvSpPr>
          <p:nvPr/>
        </p:nvSpPr>
        <p:spPr>
          <a:xfrm>
            <a:off x="3607909" y="4370413"/>
            <a:ext cx="736346" cy="736346"/>
          </a:xfrm>
          <a:prstGeom prst="ellipse">
            <a:avLst/>
          </a:prstGeom>
          <a:solidFill>
            <a:srgbClr val="002437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rgbClr val="FFFFFF"/>
                </a:solidFill>
              </a:rPr>
              <a:t>2</a:t>
            </a:r>
          </a:p>
        </p:txBody>
      </p:sp>
      <p:pic>
        <p:nvPicPr>
          <p:cNvPr id="48" name="Picture 47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0D9A0601-FB19-FBA9-AB41-F14326CEE76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0444" t="9823" r="9911" b="9215"/>
          <a:stretch/>
        </p:blipFill>
        <p:spPr>
          <a:xfrm>
            <a:off x="71079" y="94078"/>
            <a:ext cx="765057" cy="777701"/>
          </a:xfrm>
          <a:prstGeom prst="rect">
            <a:avLst/>
          </a:prstGeom>
          <a:ln w="127000" cap="sq">
            <a:noFill/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0" name="Right Triangle 49">
            <a:extLst>
              <a:ext uri="{FF2B5EF4-FFF2-40B4-BE49-F238E27FC236}">
                <a16:creationId xmlns:a16="http://schemas.microsoft.com/office/drawing/2014/main" id="{1A0FB43D-0043-C141-BDB6-36962BCAB5DC}"/>
              </a:ext>
            </a:extLst>
          </p:cNvPr>
          <p:cNvSpPr/>
          <p:nvPr/>
        </p:nvSpPr>
        <p:spPr>
          <a:xfrm rot="5400000">
            <a:off x="2734923" y="324715"/>
            <a:ext cx="701188" cy="317417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ight Triangle 51">
            <a:extLst>
              <a:ext uri="{FF2B5EF4-FFF2-40B4-BE49-F238E27FC236}">
                <a16:creationId xmlns:a16="http://schemas.microsoft.com/office/drawing/2014/main" id="{96D165DE-F7B0-0812-00B8-07D2AEB1C66B}"/>
              </a:ext>
            </a:extLst>
          </p:cNvPr>
          <p:cNvSpPr/>
          <p:nvPr/>
        </p:nvSpPr>
        <p:spPr>
          <a:xfrm rot="5400000">
            <a:off x="6699188" y="2468844"/>
            <a:ext cx="1997466" cy="873563"/>
          </a:xfrm>
          <a:prstGeom prst="rtTriangl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DF581D47-2563-B092-D587-DA647EBEE330}"/>
              </a:ext>
            </a:extLst>
          </p:cNvPr>
          <p:cNvSpPr txBox="1">
            <a:spLocks/>
          </p:cNvSpPr>
          <p:nvPr/>
        </p:nvSpPr>
        <p:spPr>
          <a:xfrm>
            <a:off x="267419" y="1955952"/>
            <a:ext cx="7266582" cy="1957033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67" b="0" i="0" u="none" strike="noStrike" kern="0" cap="none" spc="0" normalizeH="0" baseline="0" noProof="0" dirty="0">
                <a:ln>
                  <a:noFill/>
                </a:ln>
                <a:solidFill>
                  <a:srgbClr val="96F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cs typeface="Arial"/>
                <a:sym typeface="Arial"/>
              </a:rPr>
              <a:t>Ensure that your organisation is prepared to adopt AI securely and sustainably with Codestone’s Copilot Readiness Pack.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en-US" sz="1467" kern="0" dirty="0">
              <a:solidFill>
                <a:srgbClr val="96FC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67" b="0" i="0" u="none" strike="noStrike" kern="0" cap="none" spc="0" normalizeH="0" baseline="0" noProof="0" dirty="0">
                <a:ln>
                  <a:noFill/>
                </a:ln>
                <a:solidFill>
                  <a:srgbClr val="96F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cs typeface="Arial"/>
                <a:sym typeface="Arial"/>
              </a:rPr>
              <a:t>We can help you unlock significant productivity gains, as well as reducing administrative overhead, and promoting new levels of creativity. We will help you identify risks &amp; benefits, and plan next steps in your Copilot adoption journey.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en-US" sz="1467" kern="0" dirty="0">
              <a:solidFill>
                <a:srgbClr val="96FC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67" b="0" i="0" u="none" strike="noStrike" kern="0" cap="none" spc="0" normalizeH="0" baseline="0" noProof="0" dirty="0">
                <a:ln>
                  <a:noFill/>
                </a:ln>
                <a:solidFill>
                  <a:srgbClr val="96F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cs typeface="Arial"/>
                <a:sym typeface="Arial"/>
              </a:rPr>
              <a:t>This pack includes: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en-US" sz="1467" kern="0" dirty="0">
              <a:solidFill>
                <a:srgbClr val="96FC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Parallelogram 52">
            <a:extLst>
              <a:ext uri="{FF2B5EF4-FFF2-40B4-BE49-F238E27FC236}">
                <a16:creationId xmlns:a16="http://schemas.microsoft.com/office/drawing/2014/main" id="{617BBACF-96F6-1B90-DE4C-910C87C620C8}"/>
              </a:ext>
            </a:extLst>
          </p:cNvPr>
          <p:cNvSpPr/>
          <p:nvPr/>
        </p:nvSpPr>
        <p:spPr>
          <a:xfrm>
            <a:off x="6867767" y="2303253"/>
            <a:ext cx="1197607" cy="2305939"/>
          </a:xfrm>
          <a:prstGeom prst="parallelogram">
            <a:avLst>
              <a:gd name="adj" fmla="val 85506"/>
            </a:avLst>
          </a:prstGeom>
          <a:solidFill>
            <a:srgbClr val="95FB8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CC5683B-2348-3C90-CDA6-92E3D866337C}"/>
              </a:ext>
            </a:extLst>
          </p:cNvPr>
          <p:cNvSpPr/>
          <p:nvPr/>
        </p:nvSpPr>
        <p:spPr>
          <a:xfrm rot="20193590">
            <a:off x="2427774" y="704764"/>
            <a:ext cx="994402" cy="218215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/>
              <a:t>Deal Extended!</a:t>
            </a:r>
          </a:p>
        </p:txBody>
      </p:sp>
    </p:spTree>
    <p:extLst>
      <p:ext uri="{BB962C8B-B14F-4D97-AF65-F5344CB8AC3E}">
        <p14:creationId xmlns:p14="http://schemas.microsoft.com/office/powerpoint/2010/main" val="191768696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8" grpId="0" animBg="1"/>
      <p:bldP spid="42" grpId="0"/>
      <p:bldP spid="4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E883A20-5DD3-4FCD-4AA2-61CEAB42572B}"/>
              </a:ext>
            </a:extLst>
          </p:cNvPr>
          <p:cNvSpPr/>
          <p:nvPr/>
        </p:nvSpPr>
        <p:spPr>
          <a:xfrm>
            <a:off x="271604" y="1394234"/>
            <a:ext cx="11669917" cy="42098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6630A38-F116-EEA6-BDBD-1D2242261F71}"/>
              </a:ext>
            </a:extLst>
          </p:cNvPr>
          <p:cNvSpPr/>
          <p:nvPr/>
        </p:nvSpPr>
        <p:spPr>
          <a:xfrm>
            <a:off x="1028677" y="3225186"/>
            <a:ext cx="1824273" cy="738993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Clarity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ACF2C31-905A-6D66-4655-C57441C52D9D}"/>
              </a:ext>
            </a:extLst>
          </p:cNvPr>
          <p:cNvSpPr/>
          <p:nvPr/>
        </p:nvSpPr>
        <p:spPr>
          <a:xfrm>
            <a:off x="3064198" y="3225183"/>
            <a:ext cx="1824273" cy="738993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Risk Management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1275B27-64FB-83CE-49A6-554AD18842ED}"/>
              </a:ext>
            </a:extLst>
          </p:cNvPr>
          <p:cNvSpPr/>
          <p:nvPr/>
        </p:nvSpPr>
        <p:spPr>
          <a:xfrm>
            <a:off x="5099719" y="3225182"/>
            <a:ext cx="1824273" cy="738993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Benefits &amp; Value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714F0C-FD36-6CAB-0B7E-A52B5C374609}"/>
              </a:ext>
            </a:extLst>
          </p:cNvPr>
          <p:cNvSpPr/>
          <p:nvPr/>
        </p:nvSpPr>
        <p:spPr>
          <a:xfrm>
            <a:off x="7135240" y="3225182"/>
            <a:ext cx="1824273" cy="738993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Business Planning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FD6EE19-683D-13C8-2770-F3A6E9166D83}"/>
              </a:ext>
            </a:extLst>
          </p:cNvPr>
          <p:cNvSpPr/>
          <p:nvPr/>
        </p:nvSpPr>
        <p:spPr>
          <a:xfrm>
            <a:off x="9170761" y="3225181"/>
            <a:ext cx="1824273" cy="738993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Next Steps</a:t>
            </a:r>
          </a:p>
        </p:txBody>
      </p:sp>
      <p:pic>
        <p:nvPicPr>
          <p:cNvPr id="13" name="Graphic 12" descr="Shoe footprints with solid fill">
            <a:extLst>
              <a:ext uri="{FF2B5EF4-FFF2-40B4-BE49-F238E27FC236}">
                <a16:creationId xmlns:a16="http://schemas.microsoft.com/office/drawing/2014/main" id="{36E545A2-014A-8FD2-474A-D5BD99FCCB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595519" y="2215895"/>
            <a:ext cx="914400" cy="914400"/>
          </a:xfrm>
          <a:prstGeom prst="rect">
            <a:avLst/>
          </a:prstGeom>
        </p:spPr>
      </p:pic>
      <p:pic>
        <p:nvPicPr>
          <p:cNvPr id="19" name="Graphic 18" descr="Blueprint with solid fill">
            <a:extLst>
              <a:ext uri="{FF2B5EF4-FFF2-40B4-BE49-F238E27FC236}">
                <a16:creationId xmlns:a16="http://schemas.microsoft.com/office/drawing/2014/main" id="{01333ACD-30D0-2823-EA5F-22675F995F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7525294" y="2223176"/>
            <a:ext cx="914400" cy="914400"/>
          </a:xfrm>
          <a:prstGeom prst="rect">
            <a:avLst/>
          </a:prstGeom>
        </p:spPr>
      </p:pic>
      <p:pic>
        <p:nvPicPr>
          <p:cNvPr id="22" name="Graphic 21" descr="Diamond with solid fill">
            <a:extLst>
              <a:ext uri="{FF2B5EF4-FFF2-40B4-BE49-F238E27FC236}">
                <a16:creationId xmlns:a16="http://schemas.microsoft.com/office/drawing/2014/main" id="{3A8FCEB9-88BA-AC20-35A9-072994855E0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5526741" y="2235782"/>
            <a:ext cx="914400" cy="914400"/>
          </a:xfrm>
          <a:prstGeom prst="rect">
            <a:avLst/>
          </a:prstGeom>
        </p:spPr>
      </p:pic>
      <p:pic>
        <p:nvPicPr>
          <p:cNvPr id="26" name="Graphic 25" descr="Playbook with solid fill">
            <a:extLst>
              <a:ext uri="{FF2B5EF4-FFF2-40B4-BE49-F238E27FC236}">
                <a16:creationId xmlns:a16="http://schemas.microsoft.com/office/drawing/2014/main" id="{B4147B60-E2D2-614A-15E8-7C342BDC075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3519134" y="2267651"/>
            <a:ext cx="914400" cy="914400"/>
          </a:xfrm>
          <a:prstGeom prst="rect">
            <a:avLst/>
          </a:prstGeom>
        </p:spPr>
      </p:pic>
      <p:pic>
        <p:nvPicPr>
          <p:cNvPr id="28" name="Graphic 27" descr="Sun with solid fill">
            <a:extLst>
              <a:ext uri="{FF2B5EF4-FFF2-40B4-BE49-F238E27FC236}">
                <a16:creationId xmlns:a16="http://schemas.microsoft.com/office/drawing/2014/main" id="{33D8A48C-6B3D-5FC6-9CA6-1915FD3A0CB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1483614" y="2207269"/>
            <a:ext cx="914400" cy="914400"/>
          </a:xfrm>
          <a:prstGeom prst="rect">
            <a:avLst/>
          </a:prstGeom>
        </p:spPr>
      </p:pic>
      <p:sp>
        <p:nvSpPr>
          <p:cNvPr id="29" name="Title 3">
            <a:extLst>
              <a:ext uri="{FF2B5EF4-FFF2-40B4-BE49-F238E27FC236}">
                <a16:creationId xmlns:a16="http://schemas.microsoft.com/office/drawing/2014/main" id="{26738B6F-8873-A4C0-1414-D9763ADA3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86800"/>
            <a:ext cx="7831394" cy="547519"/>
          </a:xfrm>
        </p:spPr>
        <p:txBody>
          <a:bodyPr>
            <a:normAutofit/>
          </a:bodyPr>
          <a:lstStyle/>
          <a:p>
            <a:r>
              <a:rPr lang="en-GB" dirty="0"/>
              <a:t>The benefits: </a:t>
            </a:r>
            <a:r>
              <a:rPr lang="en-GB" dirty="0">
                <a:solidFill>
                  <a:srgbClr val="96FC86"/>
                </a:solidFill>
              </a:rPr>
              <a:t>Copilot Readiness Package</a:t>
            </a:r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D5B3EFAF-B18A-228E-9E71-80C5EBC9C0F1}"/>
              </a:ext>
            </a:extLst>
          </p:cNvPr>
          <p:cNvSpPr txBox="1">
            <a:spLocks/>
          </p:cNvSpPr>
          <p:nvPr/>
        </p:nvSpPr>
        <p:spPr>
          <a:xfrm>
            <a:off x="1028674" y="4039174"/>
            <a:ext cx="1824273" cy="1098473"/>
          </a:xfrm>
          <a:prstGeom prst="rect">
            <a:avLst/>
          </a:prstGeom>
          <a:noFill/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Helps you to understand all different types of Copilot, to identify which ones you need</a:t>
            </a:r>
          </a:p>
        </p:txBody>
      </p:sp>
      <p:sp>
        <p:nvSpPr>
          <p:cNvPr id="36" name="Text Placeholder 5">
            <a:extLst>
              <a:ext uri="{FF2B5EF4-FFF2-40B4-BE49-F238E27FC236}">
                <a16:creationId xmlns:a16="http://schemas.microsoft.com/office/drawing/2014/main" id="{EC664FC0-96B7-2742-E0CD-6F0D010DFC27}"/>
              </a:ext>
            </a:extLst>
          </p:cNvPr>
          <p:cNvSpPr txBox="1">
            <a:spLocks/>
          </p:cNvSpPr>
          <p:nvPr/>
        </p:nvSpPr>
        <p:spPr>
          <a:xfrm>
            <a:off x="3064197" y="4039175"/>
            <a:ext cx="1824273" cy="1098473"/>
          </a:xfrm>
          <a:prstGeom prst="rect">
            <a:avLst/>
          </a:prstGeom>
          <a:noFill/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Uncover hidden risks with this new technology, helping you to manage accordingly</a:t>
            </a: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94088948-4019-DD79-46E7-0D424EDD250E}"/>
              </a:ext>
            </a:extLst>
          </p:cNvPr>
          <p:cNvSpPr txBox="1">
            <a:spLocks/>
          </p:cNvSpPr>
          <p:nvPr/>
        </p:nvSpPr>
        <p:spPr>
          <a:xfrm>
            <a:off x="5099720" y="4039175"/>
            <a:ext cx="1824273" cy="1098473"/>
          </a:xfrm>
          <a:prstGeom prst="rect">
            <a:avLst/>
          </a:prstGeom>
          <a:noFill/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Identifies the benefits of using Copilot, highlighting the value which it will bring to your organisation</a:t>
            </a:r>
          </a:p>
        </p:txBody>
      </p:sp>
      <p:sp>
        <p:nvSpPr>
          <p:cNvPr id="39" name="Text Placeholder 5">
            <a:extLst>
              <a:ext uri="{FF2B5EF4-FFF2-40B4-BE49-F238E27FC236}">
                <a16:creationId xmlns:a16="http://schemas.microsoft.com/office/drawing/2014/main" id="{6E722C60-37B7-6FAD-86F7-A84654C36FE9}"/>
              </a:ext>
            </a:extLst>
          </p:cNvPr>
          <p:cNvSpPr txBox="1">
            <a:spLocks/>
          </p:cNvSpPr>
          <p:nvPr/>
        </p:nvSpPr>
        <p:spPr>
          <a:xfrm>
            <a:off x="7135240" y="4039175"/>
            <a:ext cx="1824273" cy="1098473"/>
          </a:xfrm>
          <a:prstGeom prst="rect">
            <a:avLst/>
          </a:prstGeom>
          <a:noFill/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Helps you formulate a prioritised plan, so you can budget for change</a:t>
            </a:r>
          </a:p>
        </p:txBody>
      </p:sp>
      <p:sp>
        <p:nvSpPr>
          <p:cNvPr id="41" name="Text Placeholder 5">
            <a:extLst>
              <a:ext uri="{FF2B5EF4-FFF2-40B4-BE49-F238E27FC236}">
                <a16:creationId xmlns:a16="http://schemas.microsoft.com/office/drawing/2014/main" id="{54578B71-6467-5FE6-6879-AC9948FAB5E0}"/>
              </a:ext>
            </a:extLst>
          </p:cNvPr>
          <p:cNvSpPr txBox="1">
            <a:spLocks/>
          </p:cNvSpPr>
          <p:nvPr/>
        </p:nvSpPr>
        <p:spPr>
          <a:xfrm>
            <a:off x="9140582" y="4039175"/>
            <a:ext cx="1824273" cy="1098473"/>
          </a:xfrm>
          <a:prstGeom prst="rect">
            <a:avLst/>
          </a:prstGeom>
          <a:noFill/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Codestone can help put these plans in to action as your trusted IT partner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CACDA2-17B7-8E71-2998-66F7D9744F71}"/>
              </a:ext>
            </a:extLst>
          </p:cNvPr>
          <p:cNvSpPr/>
          <p:nvPr/>
        </p:nvSpPr>
        <p:spPr>
          <a:xfrm>
            <a:off x="2846717" y="6038491"/>
            <a:ext cx="2932981" cy="664234"/>
          </a:xfrm>
          <a:prstGeom prst="rect">
            <a:avLst/>
          </a:prstGeom>
          <a:solidFill>
            <a:srgbClr val="0024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978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" grpId="0" animBg="1"/>
      <p:bldP spid="3" grpId="0" animBg="1"/>
      <p:bldP spid="5" grpId="0" animBg="1"/>
      <p:bldP spid="8" grpId="0" animBg="1"/>
      <p:bldP spid="30" grpId="0"/>
      <p:bldP spid="36" grpId="0"/>
      <p:bldP spid="37" grpId="0"/>
      <p:bldP spid="39" grpId="0"/>
      <p:bldP spid="41" grpId="0"/>
    </p:bldLst>
  </p:timing>
</p:sld>
</file>

<file path=ppt/theme/theme1.xml><?xml version="1.0" encoding="utf-8"?>
<a:theme xmlns:a="http://schemas.openxmlformats.org/drawingml/2006/main" name="1_Custom Design">
  <a:themeElements>
    <a:clrScheme name="Codeston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2436"/>
      </a:accent1>
      <a:accent2>
        <a:srgbClr val="505353"/>
      </a:accent2>
      <a:accent3>
        <a:srgbClr val="95FB86"/>
      </a:accent3>
      <a:accent4>
        <a:srgbClr val="3EBD02"/>
      </a:accent4>
      <a:accent5>
        <a:srgbClr val="005353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spcFirstLastPara="1" vert="horz" wrap="square" lIns="0" tIns="0" rIns="0" bIns="0" rtlCol="0" anchor="t" anchorCtr="0">
        <a:noAutofit/>
      </a:bodyPr>
      <a:lstStyle>
        <a:defPPr algn="l">
          <a:defRPr b="0" dirty="0">
            <a:solidFill>
              <a:srgbClr val="96FC8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C4FAC8C432904581F429717DEB39AF" ma:contentTypeVersion="15" ma:contentTypeDescription="Create a new document." ma:contentTypeScope="" ma:versionID="2234614e5afa542bcb8ebe3da0f5a425">
  <xsd:schema xmlns:xsd="http://www.w3.org/2001/XMLSchema" xmlns:xs="http://www.w3.org/2001/XMLSchema" xmlns:p="http://schemas.microsoft.com/office/2006/metadata/properties" xmlns:ns2="fceb5040-52b9-43bd-a198-8d3111fcef8c" xmlns:ns3="715fb7f7-f4ab-4503-9c30-4e0acc0d57c5" targetNamespace="http://schemas.microsoft.com/office/2006/metadata/properties" ma:root="true" ma:fieldsID="8f0878c2d590c47f62d0e014b6e3edf2" ns2:_="" ns3:_="">
    <xsd:import namespace="fceb5040-52b9-43bd-a198-8d3111fcef8c"/>
    <xsd:import namespace="715fb7f7-f4ab-4503-9c30-4e0acc0d57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eb5040-52b9-43bd-a198-8d3111fcef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5e32f6fa-168b-4386-9ae9-0cd4658b2e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5fb7f7-f4ab-4503-9c30-4e0acc0d57c5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7ce22f8b-29b1-4d96-97ba-5d4d667fcbd4}" ma:internalName="TaxCatchAll" ma:showField="CatchAllData" ma:web="715fb7f7-f4ab-4503-9c30-4e0acc0d57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123119-9461-4C44-9088-F0D9539883DA}"/>
</file>

<file path=customXml/itemProps2.xml><?xml version="1.0" encoding="utf-8"?>
<ds:datastoreItem xmlns:ds="http://schemas.openxmlformats.org/officeDocument/2006/customXml" ds:itemID="{1703CFE1-DF9E-4BDF-9EE9-251E1DDB3738}"/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220</Words>
  <Application>Microsoft Macintosh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5_Custom Design</vt:lpstr>
      <vt:lpstr>PowerPoint Presentation</vt:lpstr>
      <vt:lpstr>The benefits: Copilot Readiness Package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 Arthur-Brown</dc:creator>
  <cp:lastModifiedBy>Michelle Wright</cp:lastModifiedBy>
  <cp:revision>5</cp:revision>
  <dcterms:created xsi:type="dcterms:W3CDTF">2023-09-08T08:52:05Z</dcterms:created>
  <dcterms:modified xsi:type="dcterms:W3CDTF">2024-01-29T12:27:54Z</dcterms:modified>
</cp:coreProperties>
</file>