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62" r:id="rId6"/>
    <p:sldMasterId id="2147483675" r:id="rId7"/>
    <p:sldMasterId id="2147483679" r:id="rId8"/>
    <p:sldMasterId id="2147483684" r:id="rId9"/>
    <p:sldMasterId id="2147483693" r:id="rId10"/>
  </p:sldMasterIdLst>
  <p:notesMasterIdLst>
    <p:notesMasterId r:id="rId12"/>
  </p:notesMasterIdLst>
  <p:sldIdLst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4C1396-D6D4-EE1D-B8E4-333268699270}" name="Michelle Htun-Kay" initials="MHK" userId="S::mhk@codestone.net::fbd7b386-4337-4489-82fa-2b11c948b2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8"/>
    <p:restoredTop sz="94753"/>
  </p:normalViewPr>
  <p:slideViewPr>
    <p:cSldViewPr snapToGrid="0">
      <p:cViewPr varScale="1">
        <p:scale>
          <a:sx n="78" d="100"/>
          <a:sy n="78" d="100"/>
        </p:scale>
        <p:origin x="6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3D4F-7C2E-B245-A3CC-EC0A67A32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9536-44B0-0543-B159-595ED023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9536-44B0-0543-B159-595ED023D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8.jpeg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8FC0A3-699E-9EEA-8214-D6091D3C1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331" r="11331"/>
          <a:stretch/>
        </p:blipFill>
        <p:spPr>
          <a:xfrm>
            <a:off x="3569435" y="-7557"/>
            <a:ext cx="8630122" cy="6873968"/>
          </a:xfrm>
          <a:prstGeom prst="rect">
            <a:avLst/>
          </a:prstGeom>
        </p:spPr>
      </p:pic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0AAFEAA5-010C-5E57-63F3-642D45FC5972}"/>
              </a:ext>
            </a:extLst>
          </p:cNvPr>
          <p:cNvSpPr/>
          <p:nvPr userDrawn="1"/>
        </p:nvSpPr>
        <p:spPr>
          <a:xfrm>
            <a:off x="0" y="0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712F0962-9019-50B1-00B6-3A3DCCD4C5B6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CEDFF3-144D-4D07-3242-78FEEDB00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D5F362D-CE7A-EA18-4C8B-B9591B37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600" y="4057201"/>
            <a:ext cx="5138556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119E037-FFED-EB48-B1FF-208DC3206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8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53D2F-A07B-651A-6F66-283341DB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591" r="28174"/>
          <a:stretch/>
        </p:blipFill>
        <p:spPr>
          <a:xfrm>
            <a:off x="7693050" y="-11984"/>
            <a:ext cx="4498949" cy="6894579"/>
          </a:xfrm>
          <a:prstGeom prst="rect">
            <a:avLst/>
          </a:prstGeom>
        </p:spPr>
      </p:pic>
      <p:sp>
        <p:nvSpPr>
          <p:cNvPr id="8" name="Google Shape;45;p8">
            <a:extLst>
              <a:ext uri="{FF2B5EF4-FFF2-40B4-BE49-F238E27FC236}">
                <a16:creationId xmlns:a16="http://schemas.microsoft.com/office/drawing/2014/main" id="{FD1D3B13-F25A-58CA-D5BE-32FF25D7D860}"/>
              </a:ext>
            </a:extLst>
          </p:cNvPr>
          <p:cNvSpPr/>
          <p:nvPr userDrawn="1"/>
        </p:nvSpPr>
        <p:spPr>
          <a:xfrm>
            <a:off x="0" y="0"/>
            <a:ext cx="11123983" cy="6894579"/>
          </a:xfrm>
          <a:custGeom>
            <a:avLst/>
            <a:gdLst>
              <a:gd name="connsiteX0" fmla="*/ 4176772 w 6005182"/>
              <a:gd name="connsiteY0" fmla="*/ 4202349 h 4202349"/>
              <a:gd name="connsiteX1" fmla="*/ 535511 w 6005182"/>
              <a:gd name="connsiteY1" fmla="*/ 4202349 h 4202349"/>
              <a:gd name="connsiteX2" fmla="*/ 0 w 6005182"/>
              <a:gd name="connsiteY2" fmla="*/ 0 h 4202349"/>
              <a:gd name="connsiteX3" fmla="*/ 6005183 w 6005182"/>
              <a:gd name="connsiteY3" fmla="*/ 0 h 4202349"/>
              <a:gd name="connsiteX4" fmla="*/ 4176772 w 6005182"/>
              <a:gd name="connsiteY4" fmla="*/ 4202349 h 4202349"/>
              <a:gd name="connsiteX0" fmla="*/ 4176772 w 6005183"/>
              <a:gd name="connsiteY0" fmla="*/ 4202349 h 4208675"/>
              <a:gd name="connsiteX1" fmla="*/ 1 w 6005183"/>
              <a:gd name="connsiteY1" fmla="*/ 4208675 h 4208675"/>
              <a:gd name="connsiteX2" fmla="*/ 0 w 6005183"/>
              <a:gd name="connsiteY2" fmla="*/ 0 h 4208675"/>
              <a:gd name="connsiteX3" fmla="*/ 6005183 w 6005183"/>
              <a:gd name="connsiteY3" fmla="*/ 0 h 4208675"/>
              <a:gd name="connsiteX4" fmla="*/ 4176772 w 6005183"/>
              <a:gd name="connsiteY4" fmla="*/ 4202349 h 4208675"/>
              <a:gd name="connsiteX0" fmla="*/ 4176772 w 5909928"/>
              <a:gd name="connsiteY0" fmla="*/ 4202349 h 4208675"/>
              <a:gd name="connsiteX1" fmla="*/ 1 w 5909928"/>
              <a:gd name="connsiteY1" fmla="*/ 4208675 h 4208675"/>
              <a:gd name="connsiteX2" fmla="*/ 0 w 5909928"/>
              <a:gd name="connsiteY2" fmla="*/ 0 h 4208675"/>
              <a:gd name="connsiteX3" fmla="*/ 5909928 w 5909928"/>
              <a:gd name="connsiteY3" fmla="*/ 0 h 4208675"/>
              <a:gd name="connsiteX4" fmla="*/ 4176772 w 5909928"/>
              <a:gd name="connsiteY4" fmla="*/ 4202349 h 420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928" h="4208675" extrusionOk="0">
                <a:moveTo>
                  <a:pt x="4176772" y="4202349"/>
                </a:moveTo>
                <a:lnTo>
                  <a:pt x="1" y="4208675"/>
                </a:lnTo>
                <a:cubicBezTo>
                  <a:pt x="1" y="2805783"/>
                  <a:pt x="0" y="1402892"/>
                  <a:pt x="0" y="0"/>
                </a:cubicBezTo>
                <a:lnTo>
                  <a:pt x="5909928" y="0"/>
                </a:lnTo>
                <a:lnTo>
                  <a:pt x="4176772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F4E57B37-B641-DB86-4CFD-E7CB806E6C65}"/>
              </a:ext>
            </a:extLst>
          </p:cNvPr>
          <p:cNvSpPr/>
          <p:nvPr userDrawn="1"/>
        </p:nvSpPr>
        <p:spPr>
          <a:xfrm rot="120000">
            <a:off x="8912066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91BBF-E777-ACE8-B913-B229EBF47FE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9E373-76B4-9016-E054-23F2508084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CC717C6-8756-7FA3-5864-48456DF63C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344BA67-A969-7ACB-E23C-69DC92D50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55FCF057-D5B3-B26F-25D6-547291247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2460D23-5D5D-E9A4-574D-3381DAF54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B3AE40-1579-5627-6C6C-8047EF559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9015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orking on their laptops&#10;&#10;Description automatically generated with low confidence">
            <a:extLst>
              <a:ext uri="{FF2B5EF4-FFF2-40B4-BE49-F238E27FC236}">
                <a16:creationId xmlns:a16="http://schemas.microsoft.com/office/drawing/2014/main" id="{F4F19845-1D3F-59F0-A0C6-9CA3DFBB7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44" y="0"/>
            <a:ext cx="7114108" cy="6906490"/>
          </a:xfrm>
          <a:prstGeom prst="rect">
            <a:avLst/>
          </a:prstGeom>
        </p:spPr>
      </p:pic>
      <p:sp>
        <p:nvSpPr>
          <p:cNvPr id="9" name="Google Shape;38;p7">
            <a:extLst>
              <a:ext uri="{FF2B5EF4-FFF2-40B4-BE49-F238E27FC236}">
                <a16:creationId xmlns:a16="http://schemas.microsoft.com/office/drawing/2014/main" id="{44684515-CCDF-737D-BB1C-58815D625ABF}"/>
              </a:ext>
            </a:extLst>
          </p:cNvPr>
          <p:cNvSpPr/>
          <p:nvPr userDrawn="1"/>
        </p:nvSpPr>
        <p:spPr>
          <a:xfrm>
            <a:off x="0" y="0"/>
            <a:ext cx="9010436" cy="6894579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7BF27BDA-8DD2-C90F-A647-AC99D1E7F644}"/>
              </a:ext>
            </a:extLst>
          </p:cNvPr>
          <p:cNvSpPr/>
          <p:nvPr userDrawn="1"/>
        </p:nvSpPr>
        <p:spPr>
          <a:xfrm>
            <a:off x="6911628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9D056-0EC7-1A40-E709-B9C24398456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03193-4805-2734-4742-D0BD685F9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D6E1E6F-16BE-E548-0533-A106F13FD7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3F0B0F-ECF1-DB1D-394A-B238956C1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256B05-4D64-7F2B-E3B0-0C3C6286C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88F52C-F3B2-8856-64E0-A54F3866B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09093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s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55C743-4AB7-BD76-6D02-657E2C52D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11" name="Google Shape;38;p7">
            <a:extLst>
              <a:ext uri="{FF2B5EF4-FFF2-40B4-BE49-F238E27FC236}">
                <a16:creationId xmlns:a16="http://schemas.microsoft.com/office/drawing/2014/main" id="{F4EF0037-D91A-2C0C-5953-84980594595C}"/>
              </a:ext>
            </a:extLst>
          </p:cNvPr>
          <p:cNvSpPr/>
          <p:nvPr userDrawn="1"/>
        </p:nvSpPr>
        <p:spPr>
          <a:xfrm>
            <a:off x="-17831" y="-17831"/>
            <a:ext cx="9010436" cy="6894579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9;p10">
            <a:extLst>
              <a:ext uri="{FF2B5EF4-FFF2-40B4-BE49-F238E27FC236}">
                <a16:creationId xmlns:a16="http://schemas.microsoft.com/office/drawing/2014/main" id="{125EA222-5CFE-D45F-8A79-60C1FAB11D9B}"/>
              </a:ext>
            </a:extLst>
          </p:cNvPr>
          <p:cNvSpPr/>
          <p:nvPr userDrawn="1"/>
        </p:nvSpPr>
        <p:spPr>
          <a:xfrm>
            <a:off x="6911628" y="2256845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291ED-8D70-7B60-B2F8-EC5281BF997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E3E7F8-FF4C-4B77-465F-CA43391B3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E60880A-EED0-D3AE-0DFA-CFF83F0BC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2CB979-7A71-8220-422F-9C27C0F67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CB2503C-4C44-03AF-ECA4-70172056F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895E816-998F-47FF-BAFB-B01D225F6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0055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s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;p8">
            <a:extLst>
              <a:ext uri="{FF2B5EF4-FFF2-40B4-BE49-F238E27FC236}">
                <a16:creationId xmlns:a16="http://schemas.microsoft.com/office/drawing/2014/main" id="{D95F6B06-6224-6F21-7CD4-D258E2929DF0}"/>
              </a:ext>
            </a:extLst>
          </p:cNvPr>
          <p:cNvSpPr/>
          <p:nvPr userDrawn="1"/>
        </p:nvSpPr>
        <p:spPr>
          <a:xfrm>
            <a:off x="0" y="0"/>
            <a:ext cx="11123983" cy="6894579"/>
          </a:xfrm>
          <a:custGeom>
            <a:avLst/>
            <a:gdLst>
              <a:gd name="connsiteX0" fmla="*/ 4176772 w 6005182"/>
              <a:gd name="connsiteY0" fmla="*/ 4202349 h 4202349"/>
              <a:gd name="connsiteX1" fmla="*/ 535511 w 6005182"/>
              <a:gd name="connsiteY1" fmla="*/ 4202349 h 4202349"/>
              <a:gd name="connsiteX2" fmla="*/ 0 w 6005182"/>
              <a:gd name="connsiteY2" fmla="*/ 0 h 4202349"/>
              <a:gd name="connsiteX3" fmla="*/ 6005183 w 6005182"/>
              <a:gd name="connsiteY3" fmla="*/ 0 h 4202349"/>
              <a:gd name="connsiteX4" fmla="*/ 4176772 w 6005182"/>
              <a:gd name="connsiteY4" fmla="*/ 4202349 h 4202349"/>
              <a:gd name="connsiteX0" fmla="*/ 4176772 w 6005183"/>
              <a:gd name="connsiteY0" fmla="*/ 4202349 h 4208675"/>
              <a:gd name="connsiteX1" fmla="*/ 1 w 6005183"/>
              <a:gd name="connsiteY1" fmla="*/ 4208675 h 4208675"/>
              <a:gd name="connsiteX2" fmla="*/ 0 w 6005183"/>
              <a:gd name="connsiteY2" fmla="*/ 0 h 4208675"/>
              <a:gd name="connsiteX3" fmla="*/ 6005183 w 6005183"/>
              <a:gd name="connsiteY3" fmla="*/ 0 h 4208675"/>
              <a:gd name="connsiteX4" fmla="*/ 4176772 w 6005183"/>
              <a:gd name="connsiteY4" fmla="*/ 4202349 h 4208675"/>
              <a:gd name="connsiteX0" fmla="*/ 4176772 w 5909928"/>
              <a:gd name="connsiteY0" fmla="*/ 4202349 h 4208675"/>
              <a:gd name="connsiteX1" fmla="*/ 1 w 5909928"/>
              <a:gd name="connsiteY1" fmla="*/ 4208675 h 4208675"/>
              <a:gd name="connsiteX2" fmla="*/ 0 w 5909928"/>
              <a:gd name="connsiteY2" fmla="*/ 0 h 4208675"/>
              <a:gd name="connsiteX3" fmla="*/ 5909928 w 5909928"/>
              <a:gd name="connsiteY3" fmla="*/ 0 h 4208675"/>
              <a:gd name="connsiteX4" fmla="*/ 4176772 w 5909928"/>
              <a:gd name="connsiteY4" fmla="*/ 4202349 h 420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928" h="4208675" extrusionOk="0">
                <a:moveTo>
                  <a:pt x="4176772" y="4202349"/>
                </a:moveTo>
                <a:lnTo>
                  <a:pt x="1" y="4208675"/>
                </a:lnTo>
                <a:cubicBezTo>
                  <a:pt x="1" y="2805783"/>
                  <a:pt x="0" y="1402892"/>
                  <a:pt x="0" y="0"/>
                </a:cubicBezTo>
                <a:lnTo>
                  <a:pt x="5909928" y="0"/>
                </a:lnTo>
                <a:lnTo>
                  <a:pt x="4176772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9;p10">
            <a:extLst>
              <a:ext uri="{FF2B5EF4-FFF2-40B4-BE49-F238E27FC236}">
                <a16:creationId xmlns:a16="http://schemas.microsoft.com/office/drawing/2014/main" id="{59B196B4-5BCC-C3FC-718E-678FE3057D88}"/>
              </a:ext>
            </a:extLst>
          </p:cNvPr>
          <p:cNvSpPr/>
          <p:nvPr userDrawn="1"/>
        </p:nvSpPr>
        <p:spPr>
          <a:xfrm rot="120000">
            <a:off x="8912066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0F3F4-56FA-89A3-53A2-CBEC53E10FE7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E64AC-F15C-CC16-8D9B-E01DA8320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5EA5FCC-E28A-A3A5-6714-8B8612550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00D04F5-77A3-8921-0D91-03846912F2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9E43600-C421-74AD-2C00-5EAC4C4908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2FA6481-E5DC-6A38-CDDD-680E9D259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93873CA-717E-B2C8-CD43-A43517C2D7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5764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F183ED-5A94-763D-17C3-8B3481D92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988629" cy="55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0838E919-A519-1242-1884-60D107EFA4FE}"/>
              </a:ext>
            </a:extLst>
          </p:cNvPr>
          <p:cNvSpPr/>
          <p:nvPr userDrawn="1"/>
        </p:nvSpPr>
        <p:spPr>
          <a:xfrm>
            <a:off x="11064555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8E2DE2DE-B6E2-C689-E27B-A3FAC06643E4}"/>
              </a:ext>
            </a:extLst>
          </p:cNvPr>
          <p:cNvSpPr/>
          <p:nvPr userDrawn="1"/>
        </p:nvSpPr>
        <p:spPr>
          <a:xfrm>
            <a:off x="11144218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8DC8A-CC0E-715A-A18E-3006E072AEEB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AFD4618-C63A-4933-B21A-14D0916C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2D4BB0E-E347-CAC8-2E6F-BB798FE05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457CC51-B5B4-4A86-B304-82E23C4D0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2071C6F-8037-FD04-FB6D-2F0B38BA4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9AB9B19-8D51-E940-5C45-F8C936383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1855" y="3427709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A539EA-29A8-2CEF-BC85-378D25D994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3058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2985282-2C58-9592-A023-A220B941F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38B02B-156B-6577-ABDD-61E69CE4E0F7}"/>
              </a:ext>
            </a:extLst>
          </p:cNvPr>
          <p:cNvSpPr/>
          <p:nvPr userDrawn="1"/>
        </p:nvSpPr>
        <p:spPr>
          <a:xfrm>
            <a:off x="7971855" y="592031"/>
            <a:ext cx="2293937" cy="2293937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5F9AC7EE-61DE-14D0-88C2-6E19B8CC14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16680" y="637869"/>
            <a:ext cx="2196000" cy="2196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474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F183ED-5A94-763D-17C3-8B3481D92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988629" cy="55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148EBF84-615E-EEB2-5F54-58A6656E31D5}"/>
              </a:ext>
            </a:extLst>
          </p:cNvPr>
          <p:cNvSpPr/>
          <p:nvPr userDrawn="1"/>
        </p:nvSpPr>
        <p:spPr>
          <a:xfrm>
            <a:off x="11064555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278C06A6-2337-2CF7-94D3-6FA7D721FCED}"/>
              </a:ext>
            </a:extLst>
          </p:cNvPr>
          <p:cNvSpPr/>
          <p:nvPr userDrawn="1"/>
        </p:nvSpPr>
        <p:spPr>
          <a:xfrm>
            <a:off x="11144218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1C754-31D9-0DD5-8303-4B87135BB9C1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257D08-4836-4E0B-22B1-7076AD8C53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6F84099-6906-F22E-C90D-3E807936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9F4D267-71BC-155A-5974-F15108A8B9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C241051-FA6C-E53B-3816-B31E34FC99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060637F-6168-E3A6-E9E1-417BF5B641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1855" y="3427709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127ED19-2AFF-88A5-3E3A-E85F3A16B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3058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404D52-B5C3-6937-4E2F-92EAA817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43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ABDF84D-73D3-1BD6-4A4C-180A1648B755}"/>
              </a:ext>
            </a:extLst>
          </p:cNvPr>
          <p:cNvSpPr/>
          <p:nvPr userDrawn="1"/>
        </p:nvSpPr>
        <p:spPr>
          <a:xfrm>
            <a:off x="1226426" y="1456963"/>
            <a:ext cx="1067675" cy="1067675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EA15903D-F938-2019-6B7B-3BD44189C60C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664EFD53-18D2-0686-0B59-1B88F5EE479C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73440-A2A4-FD2F-8D2A-0E4283F6CD45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448A9-1568-95D0-EF11-7A45B8DA7518}"/>
              </a:ext>
            </a:extLst>
          </p:cNvPr>
          <p:cNvSpPr txBox="1"/>
          <p:nvPr userDrawn="1"/>
        </p:nvSpPr>
        <p:spPr>
          <a:xfrm>
            <a:off x="1146096" y="2838746"/>
            <a:ext cx="385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5DB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Position: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D5EE6-C14D-3706-8C3D-7693BCA41EB8}"/>
              </a:ext>
            </a:extLst>
          </p:cNvPr>
          <p:cNvSpPr/>
          <p:nvPr userDrawn="1"/>
        </p:nvSpPr>
        <p:spPr>
          <a:xfrm>
            <a:off x="0" y="3693985"/>
            <a:ext cx="9015531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4637E6A-8DBD-19EF-67E8-30C4D268A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F34D896D-365E-733E-56DF-8128C1183D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7538" y="1739750"/>
            <a:ext cx="4997450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6FA30978-4CBC-F663-B64D-9D97DFBE3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352" y="3155154"/>
            <a:ext cx="4997450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6419DBE9-AE5A-BA65-20C9-846EC7FB0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923" y="4296911"/>
            <a:ext cx="3480992" cy="15136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Add experience detail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FF6BD2BB-55D0-F19D-8C44-3E5F90FBA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3695" y="4296911"/>
            <a:ext cx="3480992" cy="15136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Add experience detail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420FC53-7114-F2C1-2867-92F84F4EE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3695" y="3941702"/>
            <a:ext cx="3480992" cy="3410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Extras</a:t>
            </a:r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C497A6CA-FF2F-94E9-45EE-3036A74D0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0667" y="3941702"/>
            <a:ext cx="3480992" cy="3410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Experience</a:t>
            </a:r>
            <a:endParaRPr lang="en-US"/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44F90D68-3FB9-5FC2-4C39-B3FAECCC6BB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48026" y="1476945"/>
            <a:ext cx="1026093" cy="1026093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776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D6A79F67-7EA4-F326-2954-93F9E756010D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84C43BCD-8872-5FC0-181E-05671AEF8F39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76D27-D950-614C-DA6D-3303FA92C4D1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D54161A-5271-6EFC-51AD-ACD2576E5F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2294F6AF-9F46-B352-11CF-6B5E65DA9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57" y="540562"/>
            <a:ext cx="2322592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Profiles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18AC8A8C-6F24-CC1D-0D2E-61CCE5B5E7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1719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5D351C4-8AE9-2031-9EE4-E78F3F6E0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1719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89C6AF9-4E58-A49E-0EA7-BBDE700C6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1719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554AAC89-8B84-0C3E-2A72-185DE4D0A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9230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C19CAFF5-212C-E5BC-E188-471EA9960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9230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499803E9-54EE-97DA-B895-D9907AAEBE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9230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C93F4D92-0E84-BE18-2578-CDD0947CCC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198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D2683592-2B97-F2F7-3421-D9E357BEDA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8198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3F6150E2-1407-62B5-AD08-DAA1396F46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8198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EC7B7B-2219-FD8F-22C2-8C1EB21E009E}"/>
              </a:ext>
            </a:extLst>
          </p:cNvPr>
          <p:cNvSpPr/>
          <p:nvPr userDrawn="1"/>
        </p:nvSpPr>
        <p:spPr>
          <a:xfrm>
            <a:off x="5279530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9FE3063C-1B91-4272-4CE6-5BEC871B97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7231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739880-AE94-1D4B-4C14-FC05411B8CA1}"/>
              </a:ext>
            </a:extLst>
          </p:cNvPr>
          <p:cNvSpPr/>
          <p:nvPr userDrawn="1"/>
        </p:nvSpPr>
        <p:spPr>
          <a:xfrm>
            <a:off x="1895748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32">
            <a:extLst>
              <a:ext uri="{FF2B5EF4-FFF2-40B4-BE49-F238E27FC236}">
                <a16:creationId xmlns:a16="http://schemas.microsoft.com/office/drawing/2014/main" id="{5843F78D-E51C-CD73-5AB3-8B657DCFD97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63449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25B2EF-6D2F-B678-6189-5281BE4CFF86}"/>
              </a:ext>
            </a:extLst>
          </p:cNvPr>
          <p:cNvSpPr/>
          <p:nvPr userDrawn="1"/>
        </p:nvSpPr>
        <p:spPr>
          <a:xfrm>
            <a:off x="8632333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4">
            <a:extLst>
              <a:ext uri="{FF2B5EF4-FFF2-40B4-BE49-F238E27FC236}">
                <a16:creationId xmlns:a16="http://schemas.microsoft.com/office/drawing/2014/main" id="{7AAA209B-058C-76C0-C9AA-2150A41905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00034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481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CE50EEA4-BC8C-7DB1-D6D8-DCA1CA0579FA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72BB012E-CFEB-56C3-04C8-C23CD7255062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C98E724-1707-0CD0-865E-CD14828D0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2EEA6A0-7F41-0543-75C7-92AB80006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1719" y="2695420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A1717003-F8A7-6011-05D2-115652664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1719" y="2374788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C6A947C-B767-4819-C9AE-93B4B8F65A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9230" y="2695420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E910C15-7641-447D-D798-54051FAF01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9230" y="2374788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3A70E90D-DC73-F0E6-6247-0140BDA870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198" y="2695420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703A334-9BD3-7AF9-448B-51C73BD5A4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8198" y="2374788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9F642B-0BE1-202B-210F-903901F980F2}"/>
              </a:ext>
            </a:extLst>
          </p:cNvPr>
          <p:cNvSpPr/>
          <p:nvPr userDrawn="1"/>
        </p:nvSpPr>
        <p:spPr>
          <a:xfrm>
            <a:off x="5279530" y="653013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D1E46951-CA45-BC6C-3277-00AECC87AC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7231" y="724171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993D03-19ED-6259-5EF2-97EC11BA54BF}"/>
              </a:ext>
            </a:extLst>
          </p:cNvPr>
          <p:cNvSpPr/>
          <p:nvPr userDrawn="1"/>
        </p:nvSpPr>
        <p:spPr>
          <a:xfrm>
            <a:off x="1895748" y="653013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45B13E7A-90DC-5847-AC96-17377E81D1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63449" y="724171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37BBCC-CFEC-4D42-9D8E-03B237F403AF}"/>
              </a:ext>
            </a:extLst>
          </p:cNvPr>
          <p:cNvSpPr/>
          <p:nvPr userDrawn="1"/>
        </p:nvSpPr>
        <p:spPr>
          <a:xfrm>
            <a:off x="8632333" y="653013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4">
            <a:extLst>
              <a:ext uri="{FF2B5EF4-FFF2-40B4-BE49-F238E27FC236}">
                <a16:creationId xmlns:a16="http://schemas.microsoft.com/office/drawing/2014/main" id="{ECA4F3F4-960E-EC83-A65E-B59FB4B0D90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00034" y="724171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031269B-0D33-EFD5-F15B-4141332197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1719" y="556908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8593613-AD69-8A89-BB5D-98BFB63C63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1719" y="524844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99BEBDA9-A2A9-01D4-A5C7-335215C43F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9230" y="556908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67670D9-4875-24BD-6F1E-4913B1FC1C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89230" y="524844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FB742EE-AC01-869A-3EF5-C2E3E64B8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8198" y="556908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6C8A826-2D3D-5F00-9D1D-DB93B138A7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198" y="524844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125BEC-AC0F-6912-4562-DAB39A8B5132}"/>
              </a:ext>
            </a:extLst>
          </p:cNvPr>
          <p:cNvSpPr/>
          <p:nvPr userDrawn="1"/>
        </p:nvSpPr>
        <p:spPr>
          <a:xfrm>
            <a:off x="5279530" y="352667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46AB26FF-A8F0-E7C4-2C9C-63DE315C479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47231" y="359783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2C2092E-EA69-46B3-C410-F8BE467E4F6D}"/>
              </a:ext>
            </a:extLst>
          </p:cNvPr>
          <p:cNvSpPr/>
          <p:nvPr userDrawn="1"/>
        </p:nvSpPr>
        <p:spPr>
          <a:xfrm>
            <a:off x="1895748" y="352667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2">
            <a:extLst>
              <a:ext uri="{FF2B5EF4-FFF2-40B4-BE49-F238E27FC236}">
                <a16:creationId xmlns:a16="http://schemas.microsoft.com/office/drawing/2014/main" id="{F0A5DEBE-4860-8A0B-6FC5-CC6B714506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963449" y="359783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6DF467-9E04-66CB-AB69-0CCDCAFE3BD4}"/>
              </a:ext>
            </a:extLst>
          </p:cNvPr>
          <p:cNvSpPr/>
          <p:nvPr userDrawn="1"/>
        </p:nvSpPr>
        <p:spPr>
          <a:xfrm>
            <a:off x="8632333" y="352667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4">
            <a:extLst>
              <a:ext uri="{FF2B5EF4-FFF2-40B4-BE49-F238E27FC236}">
                <a16:creationId xmlns:a16="http://schemas.microsoft.com/office/drawing/2014/main" id="{2C67F7E5-0C06-CA9C-766E-D6DFA24B67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700034" y="359783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178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;p14">
            <a:extLst>
              <a:ext uri="{FF2B5EF4-FFF2-40B4-BE49-F238E27FC236}">
                <a16:creationId xmlns:a16="http://schemas.microsoft.com/office/drawing/2014/main" id="{2D0A38F1-87A4-3D07-56BE-7D23FF7B414A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1" name="Google Shape;59;p10">
            <a:extLst>
              <a:ext uri="{FF2B5EF4-FFF2-40B4-BE49-F238E27FC236}">
                <a16:creationId xmlns:a16="http://schemas.microsoft.com/office/drawing/2014/main" id="{296CC634-8A7D-E5B9-664B-D73CAB68598E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BBE8B80-1BA1-0948-CF01-E2F76F963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6280D4A-7A31-36C9-8864-1A1CF6BD00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5357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1614AA3-893D-FC24-5938-D40A4B01A5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5357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40B65664-FD85-6ECE-B54B-C4B0C21D9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855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EAEC11B-7793-FBD5-81EF-58B9E44213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3855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517D5B93-0468-6D19-CE21-C5E25E8C1A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8152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8AC8E4EA-0307-6DD9-B076-C1D8FC6585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8152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F38015-B9DA-5ED8-8BA2-794CA272095F}"/>
              </a:ext>
            </a:extLst>
          </p:cNvPr>
          <p:cNvSpPr/>
          <p:nvPr userDrawn="1"/>
        </p:nvSpPr>
        <p:spPr>
          <a:xfrm>
            <a:off x="2593169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EC602913-8EA9-EC71-DBCE-585D2993531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40549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95AD4F-86E8-C38B-2D1E-D9BF80F2BDE9}"/>
              </a:ext>
            </a:extLst>
          </p:cNvPr>
          <p:cNvSpPr/>
          <p:nvPr userDrawn="1"/>
        </p:nvSpPr>
        <p:spPr>
          <a:xfrm>
            <a:off x="750374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Picture Placeholder 32">
            <a:extLst>
              <a:ext uri="{FF2B5EF4-FFF2-40B4-BE49-F238E27FC236}">
                <a16:creationId xmlns:a16="http://schemas.microsoft.com/office/drawing/2014/main" id="{995E87D8-C0E2-B2EF-926C-C19CE57FFD2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7754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D66B4B-547C-8EF2-83D5-6E238D798B8A}"/>
              </a:ext>
            </a:extLst>
          </p:cNvPr>
          <p:cNvSpPr/>
          <p:nvPr userDrawn="1"/>
        </p:nvSpPr>
        <p:spPr>
          <a:xfrm>
            <a:off x="4412288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Picture Placeholder 34">
            <a:extLst>
              <a:ext uri="{FF2B5EF4-FFF2-40B4-BE49-F238E27FC236}">
                <a16:creationId xmlns:a16="http://schemas.microsoft.com/office/drawing/2014/main" id="{92505E0B-5BBD-C311-F452-37F93F5F289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9668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1C98C32B-72F4-9B68-67B7-D582309797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5357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CCEBFD5-F077-A9F8-936F-417B748E8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85357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9AFD61D-13D1-CFBC-C446-7218C2A774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855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4D3BCEC-77E1-9B7A-E2AC-C0D71543D6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855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C7F9F70F-E1AE-8CB6-308C-5C75DDCD50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28152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BDB22B-4532-E4FB-3283-5E1AD41AF6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28152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194CB42-D09F-B03D-CEF0-6D28885F250C}"/>
              </a:ext>
            </a:extLst>
          </p:cNvPr>
          <p:cNvSpPr/>
          <p:nvPr userDrawn="1"/>
        </p:nvSpPr>
        <p:spPr>
          <a:xfrm>
            <a:off x="2593169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B524F40D-BD09-CEF3-6A7F-7773D1F0A84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640549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190A634-78E1-EFAE-8359-7FDE48AE2D35}"/>
              </a:ext>
            </a:extLst>
          </p:cNvPr>
          <p:cNvSpPr/>
          <p:nvPr userDrawn="1"/>
        </p:nvSpPr>
        <p:spPr>
          <a:xfrm>
            <a:off x="750374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C3930E8A-1A5D-713C-39E6-B4FD483824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97754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5DC2C6-4F2C-1AEE-6A4C-9B01BDD3F383}"/>
              </a:ext>
            </a:extLst>
          </p:cNvPr>
          <p:cNvSpPr/>
          <p:nvPr userDrawn="1"/>
        </p:nvSpPr>
        <p:spPr>
          <a:xfrm>
            <a:off x="4412288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A81ED15-5600-71CF-D710-014AE19E423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459668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11B42F7E-F362-B551-6A63-3CC3088052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42508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CFE9209D-F176-41C2-4BA9-E7CF4D1340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42508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4A1BC9B8-B0FC-6CA7-87E6-E660EFDE70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01006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44CF02B9-1C2C-9804-1044-56A89F263B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01006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A40F2DA5-F090-913F-2757-E84B5E6447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85303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F6EEF3AB-AEC5-6D97-1983-233DFD78D8D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85303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CAC745-9C17-4B58-DEE7-7A27AD8FF49D}"/>
              </a:ext>
            </a:extLst>
          </p:cNvPr>
          <p:cNvSpPr/>
          <p:nvPr userDrawn="1"/>
        </p:nvSpPr>
        <p:spPr>
          <a:xfrm>
            <a:off x="8150320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4" name="Picture Placeholder 30">
            <a:extLst>
              <a:ext uri="{FF2B5EF4-FFF2-40B4-BE49-F238E27FC236}">
                <a16:creationId xmlns:a16="http://schemas.microsoft.com/office/drawing/2014/main" id="{3F331405-4BF8-AA74-9301-43AE2821761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97700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67AD3F-E4D9-0A67-C3A1-24A05947DBA6}"/>
              </a:ext>
            </a:extLst>
          </p:cNvPr>
          <p:cNvSpPr/>
          <p:nvPr userDrawn="1"/>
        </p:nvSpPr>
        <p:spPr>
          <a:xfrm>
            <a:off x="6307525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6" name="Picture Placeholder 32">
            <a:extLst>
              <a:ext uri="{FF2B5EF4-FFF2-40B4-BE49-F238E27FC236}">
                <a16:creationId xmlns:a16="http://schemas.microsoft.com/office/drawing/2014/main" id="{9E9E445A-770C-6DF8-22C2-046593A1035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54905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F4F86F-5A0A-0FB2-1A3D-1ED477DC7511}"/>
              </a:ext>
            </a:extLst>
          </p:cNvPr>
          <p:cNvSpPr/>
          <p:nvPr userDrawn="1"/>
        </p:nvSpPr>
        <p:spPr>
          <a:xfrm>
            <a:off x="9969439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85BE9279-0D7C-5BDE-A50D-62458C6CC91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16819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9A0E4707-B969-4BE1-DD2E-0F88C49C654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42508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CD0684F2-1CF0-B747-988F-5725FEABF9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42508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1FC177BE-E60B-B3C9-DFA0-84E11B6565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01006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21AB618E-6135-2433-CEC7-FEF3EC00CF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801006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CDFFF0F1-2DFA-5223-B821-B7C8E04703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85303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2BB488F-4D95-6CF0-52B2-D7FCE07889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85303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C15B60C-4317-CADA-6BF4-9B239022E3BC}"/>
              </a:ext>
            </a:extLst>
          </p:cNvPr>
          <p:cNvSpPr/>
          <p:nvPr userDrawn="1"/>
        </p:nvSpPr>
        <p:spPr>
          <a:xfrm>
            <a:off x="8150320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6" name="Picture Placeholder 30">
            <a:extLst>
              <a:ext uri="{FF2B5EF4-FFF2-40B4-BE49-F238E27FC236}">
                <a16:creationId xmlns:a16="http://schemas.microsoft.com/office/drawing/2014/main" id="{18921726-24E0-A94E-18F7-70D21494F84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97700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EB655F-6C44-3382-DC85-D0F686AA555A}"/>
              </a:ext>
            </a:extLst>
          </p:cNvPr>
          <p:cNvSpPr/>
          <p:nvPr userDrawn="1"/>
        </p:nvSpPr>
        <p:spPr>
          <a:xfrm>
            <a:off x="6307525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8" name="Picture Placeholder 32">
            <a:extLst>
              <a:ext uri="{FF2B5EF4-FFF2-40B4-BE49-F238E27FC236}">
                <a16:creationId xmlns:a16="http://schemas.microsoft.com/office/drawing/2014/main" id="{09766F29-99BD-BBB0-7749-84CA8087DC3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354905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44450DD-A283-621E-851D-2B6D7108981C}"/>
              </a:ext>
            </a:extLst>
          </p:cNvPr>
          <p:cNvSpPr/>
          <p:nvPr userDrawn="1"/>
        </p:nvSpPr>
        <p:spPr>
          <a:xfrm>
            <a:off x="9969439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CB670E48-D8C4-CF16-B37E-8B76177DF1E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6819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61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C0E7413-A28C-E900-9D50-91A6302E0E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BA938D50-9913-0E4F-C378-F6F5B5F05E21}"/>
              </a:ext>
            </a:extLst>
          </p:cNvPr>
          <p:cNvSpPr/>
          <p:nvPr userDrawn="1"/>
        </p:nvSpPr>
        <p:spPr>
          <a:xfrm>
            <a:off x="0" y="0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9;p10">
            <a:extLst>
              <a:ext uri="{FF2B5EF4-FFF2-40B4-BE49-F238E27FC236}">
                <a16:creationId xmlns:a16="http://schemas.microsoft.com/office/drawing/2014/main" id="{219D5213-096A-FE72-E8A4-A5D0CBD3E701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1E8CB-BB47-F507-3606-01D4BCC6D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FAC20AB-0859-1009-2927-55D4DA38B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AFCA63-39EB-927E-23C3-52135A8CC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97E20109-B43F-6E79-220E-3093CF75B7F0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7" name="Google Shape;59;p10">
            <a:extLst>
              <a:ext uri="{FF2B5EF4-FFF2-40B4-BE49-F238E27FC236}">
                <a16:creationId xmlns:a16="http://schemas.microsoft.com/office/drawing/2014/main" id="{704A8363-FDF0-4409-FCCF-DF1556CA4FF0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F8830E-2492-2820-CFBB-05052F354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54D9969B-88EB-7047-4666-6E4387668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572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EB73128-8F69-AE41-5BBC-A0E189D61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572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B9832C-9CED-3645-4CBA-9BB15381D4A4}"/>
              </a:ext>
            </a:extLst>
          </p:cNvPr>
          <p:cNvSpPr/>
          <p:nvPr userDrawn="1"/>
        </p:nvSpPr>
        <p:spPr>
          <a:xfrm>
            <a:off x="2103195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CBC2B605-8C85-90F3-FD13-B479D7FFC0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150575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6D5D9A-73F8-FE5B-E259-CCDCF59F3687}"/>
              </a:ext>
            </a:extLst>
          </p:cNvPr>
          <p:cNvSpPr/>
          <p:nvPr userDrawn="1"/>
        </p:nvSpPr>
        <p:spPr>
          <a:xfrm>
            <a:off x="412492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B2624727-0ADA-61F1-229A-7E515F17B6B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872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32E993-FE21-12B2-9D23-9259AA474AE2}"/>
              </a:ext>
            </a:extLst>
          </p:cNvPr>
          <p:cNvSpPr/>
          <p:nvPr userDrawn="1"/>
        </p:nvSpPr>
        <p:spPr>
          <a:xfrm>
            <a:off x="3790542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Picture Placeholder 34">
            <a:extLst>
              <a:ext uri="{FF2B5EF4-FFF2-40B4-BE49-F238E27FC236}">
                <a16:creationId xmlns:a16="http://schemas.microsoft.com/office/drawing/2014/main" id="{870F3016-E041-D626-A09D-0BC300111FE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37922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D44BE4-D8DB-6190-68FB-B0992C19CC9B}"/>
              </a:ext>
            </a:extLst>
          </p:cNvPr>
          <p:cNvSpPr/>
          <p:nvPr userDrawn="1"/>
        </p:nvSpPr>
        <p:spPr>
          <a:xfrm>
            <a:off x="2959428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6F9AB474-C165-E85D-17C2-CD5B7DA1FB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06808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BB5714-B85B-8EE6-2C74-C5CDBA871BDD}"/>
              </a:ext>
            </a:extLst>
          </p:cNvPr>
          <p:cNvSpPr/>
          <p:nvPr userDrawn="1"/>
        </p:nvSpPr>
        <p:spPr>
          <a:xfrm>
            <a:off x="1268725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6DE30F3B-D5FE-CA80-46BB-DBD4DB3043E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316105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7E2841-067B-08B2-FD2A-77039F5C2EBF}"/>
              </a:ext>
            </a:extLst>
          </p:cNvPr>
          <p:cNvSpPr/>
          <p:nvPr userDrawn="1"/>
        </p:nvSpPr>
        <p:spPr>
          <a:xfrm>
            <a:off x="4646775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Picture Placeholder 34">
            <a:extLst>
              <a:ext uri="{FF2B5EF4-FFF2-40B4-BE49-F238E27FC236}">
                <a16:creationId xmlns:a16="http://schemas.microsoft.com/office/drawing/2014/main" id="{63C8F11E-3306-BC50-24AD-EEAA66E15C9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94155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A6F11B-E848-AD36-455C-EEE9B3273890}"/>
              </a:ext>
            </a:extLst>
          </p:cNvPr>
          <p:cNvSpPr/>
          <p:nvPr userDrawn="1"/>
        </p:nvSpPr>
        <p:spPr>
          <a:xfrm>
            <a:off x="7143110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75B40F61-B8FB-CB6B-5C18-673B60B6614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190490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3B77FC-1B39-766B-1963-490429FD2E9D}"/>
              </a:ext>
            </a:extLst>
          </p:cNvPr>
          <p:cNvSpPr/>
          <p:nvPr userDrawn="1"/>
        </p:nvSpPr>
        <p:spPr>
          <a:xfrm>
            <a:off x="5452407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" name="Picture Placeholder 32">
            <a:extLst>
              <a:ext uri="{FF2B5EF4-FFF2-40B4-BE49-F238E27FC236}">
                <a16:creationId xmlns:a16="http://schemas.microsoft.com/office/drawing/2014/main" id="{8640F6C9-B56A-5F5E-08F6-3768E82CF3E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99787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6F6E67-EC81-26B4-6C65-5D4CFF4CB671}"/>
              </a:ext>
            </a:extLst>
          </p:cNvPr>
          <p:cNvSpPr/>
          <p:nvPr userDrawn="1"/>
        </p:nvSpPr>
        <p:spPr>
          <a:xfrm>
            <a:off x="8836276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Picture Placeholder 34">
            <a:extLst>
              <a:ext uri="{FF2B5EF4-FFF2-40B4-BE49-F238E27FC236}">
                <a16:creationId xmlns:a16="http://schemas.microsoft.com/office/drawing/2014/main" id="{3073C4BC-5FD1-9135-9828-C8F2052492E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883656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37C614-BCE5-7238-1843-47B90D6F708E}"/>
              </a:ext>
            </a:extLst>
          </p:cNvPr>
          <p:cNvSpPr/>
          <p:nvPr userDrawn="1"/>
        </p:nvSpPr>
        <p:spPr>
          <a:xfrm>
            <a:off x="7999343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D8D93681-0CC2-6217-DFEB-353846762C9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46723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566478-4C32-64F8-365A-F7FA3049517D}"/>
              </a:ext>
            </a:extLst>
          </p:cNvPr>
          <p:cNvSpPr/>
          <p:nvPr userDrawn="1"/>
        </p:nvSpPr>
        <p:spPr>
          <a:xfrm>
            <a:off x="6308640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2" name="Picture Placeholder 32">
            <a:extLst>
              <a:ext uri="{FF2B5EF4-FFF2-40B4-BE49-F238E27FC236}">
                <a16:creationId xmlns:a16="http://schemas.microsoft.com/office/drawing/2014/main" id="{87C2D537-BF03-0B67-9B86-3CB161F2E59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356020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287AF5-4647-130B-B180-58A5399D8F68}"/>
              </a:ext>
            </a:extLst>
          </p:cNvPr>
          <p:cNvSpPr/>
          <p:nvPr userDrawn="1"/>
        </p:nvSpPr>
        <p:spPr>
          <a:xfrm>
            <a:off x="9692509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4" name="Picture Placeholder 34">
            <a:extLst>
              <a:ext uri="{FF2B5EF4-FFF2-40B4-BE49-F238E27FC236}">
                <a16:creationId xmlns:a16="http://schemas.microsoft.com/office/drawing/2014/main" id="{87455953-2F52-094D-9357-58169A351B5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9889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3E1D6FA-838C-139D-2AFF-54896ABB012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12440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17B4BDA8-69AE-227F-3B37-EFBF7336C4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12440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FAB81BDC-E24A-F540-ADF6-3545E1F797F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99308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ABF27BA-0AC2-EE99-0BDA-573CE2F05E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699308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49CFB4CE-58A7-8AB1-C3B6-0D049F36841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386176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4450C0B2-B0FC-4C36-EE46-FBFD5AF077D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86176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DEB730C-84D0-A257-1770-239DD16669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073044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83E7CB0F-E76C-85F3-4350-40F65D2CCB6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73044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481D4D16-51F0-63C4-39C2-8B400318890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5731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48723F39-571F-B59F-FC8D-568D043A33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765731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9DDD84AC-9420-DFC9-6EF9-F8A317AF02A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181805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EDC6ABC5-1363-A18E-33D8-29A6ADC103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181805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2C43928-62AB-6664-42E9-B1E457EFD2F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68673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0041C54F-B380-B9DE-95B4-162B4B8C8B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68673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EBAD0A7B-0991-DBC2-2570-58E02E600A1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55541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4968945-B69A-ED42-CE34-9EE18DF8667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55541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1C147824-A4B1-3B2B-8273-914874B8AC6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42409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F8F93C51-79FD-B7D7-221B-D3E3585C345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42409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4DAF2369-CDA1-9C96-5A90-7CD04E52C00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929277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6ABE61-0796-8175-39AF-4131D9B6582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929277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A113F24A-D286-8C08-1781-AAF357002E1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621964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84932B0-27D8-EB16-E0EE-EE07F5E8905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621964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62765D-6F6D-7088-A184-7214759D5C20}"/>
              </a:ext>
            </a:extLst>
          </p:cNvPr>
          <p:cNvSpPr/>
          <p:nvPr userDrawn="1"/>
        </p:nvSpPr>
        <p:spPr>
          <a:xfrm>
            <a:off x="10525087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8" name="Picture Placeholder 34">
            <a:extLst>
              <a:ext uri="{FF2B5EF4-FFF2-40B4-BE49-F238E27FC236}">
                <a16:creationId xmlns:a16="http://schemas.microsoft.com/office/drawing/2014/main" id="{7AAF1920-EEB1-B68C-33B1-B7F8DE651419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0572467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0F65F3A2-7412-2C66-4404-4D5AD438608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454542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08A56CA9-E7A9-A641-AD1F-A8DB01BE5D4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54542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1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5;p14">
            <a:extLst>
              <a:ext uri="{FF2B5EF4-FFF2-40B4-BE49-F238E27FC236}">
                <a16:creationId xmlns:a16="http://schemas.microsoft.com/office/drawing/2014/main" id="{FF97B18A-6B86-328A-FC1E-76E87B14C754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6" name="Google Shape;59;p10">
            <a:extLst>
              <a:ext uri="{FF2B5EF4-FFF2-40B4-BE49-F238E27FC236}">
                <a16:creationId xmlns:a16="http://schemas.microsoft.com/office/drawing/2014/main" id="{2FBE6D8C-DB17-B646-775B-048B2511EE73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67E42-63C0-F8CF-1E5F-C9E2AE9D542A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1244EC-C797-24D5-BBE3-604771A1E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5618D077-2D0D-23B6-BF7F-03BF32227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57" y="540562"/>
            <a:ext cx="2322592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Profiles</a:t>
            </a:r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133BE495-A0D5-9A93-F3D2-F3BD31600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451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A14C6302-4F7A-C592-3F4B-DC4CB3FA0F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2451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EED2019-5998-90A0-9502-9E874344F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2451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89D45A2-14B5-E60D-F4D6-538B582DE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32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B9A3F5B-8759-E465-BF03-394EED1211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7232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3984EC2E-7D9A-0E14-DA68-E891152B5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232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4DB8867-E191-E231-6863-F4C0F6DAED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3807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77993FC-843A-0B93-5C5C-7A328CE5D1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3807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43977BC9-35A0-2C5D-CBDE-7D282008D9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3807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765099-9236-C44E-6987-5584B7D49CB5}"/>
              </a:ext>
            </a:extLst>
          </p:cNvPr>
          <p:cNvSpPr/>
          <p:nvPr userDrawn="1"/>
        </p:nvSpPr>
        <p:spPr>
          <a:xfrm>
            <a:off x="3820262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06E8F03C-DEEC-16E7-4462-68766E27A9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87963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8B6DDD-0EE8-DBEA-AC5B-9F1FB39D18EA}"/>
              </a:ext>
            </a:extLst>
          </p:cNvPr>
          <p:cNvSpPr/>
          <p:nvPr userDrawn="1"/>
        </p:nvSpPr>
        <p:spPr>
          <a:xfrm>
            <a:off x="893750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2">
            <a:extLst>
              <a:ext uri="{FF2B5EF4-FFF2-40B4-BE49-F238E27FC236}">
                <a16:creationId xmlns:a16="http://schemas.microsoft.com/office/drawing/2014/main" id="{3B2EA3C6-E0F5-7CEF-D3C6-03B7A78F78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1451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382CD1-713D-DF4D-CF6E-E83FEE69CE43}"/>
              </a:ext>
            </a:extLst>
          </p:cNvPr>
          <p:cNvSpPr/>
          <p:nvPr userDrawn="1"/>
        </p:nvSpPr>
        <p:spPr>
          <a:xfrm>
            <a:off x="6717942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34">
            <a:extLst>
              <a:ext uri="{FF2B5EF4-FFF2-40B4-BE49-F238E27FC236}">
                <a16:creationId xmlns:a16="http://schemas.microsoft.com/office/drawing/2014/main" id="{5D57EA68-D819-CAD5-7BCC-4645632430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85643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0189D0E-A8F1-672F-95FF-DC9EE0D4B1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4608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89EAC4EC-DFC6-A075-5D1D-0020F6D45F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24608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237CF14C-E44D-0400-6E0B-A3040A55E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4608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C9ED2C-A8CF-1703-4757-83037EDA6C5B}"/>
              </a:ext>
            </a:extLst>
          </p:cNvPr>
          <p:cNvSpPr/>
          <p:nvPr userDrawn="1"/>
        </p:nvSpPr>
        <p:spPr>
          <a:xfrm>
            <a:off x="9608743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34">
            <a:extLst>
              <a:ext uri="{FF2B5EF4-FFF2-40B4-BE49-F238E27FC236}">
                <a16:creationId xmlns:a16="http://schemas.microsoft.com/office/drawing/2014/main" id="{05661B51-1974-56C8-AFC6-2F4FF2888FA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6444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263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38742976-9900-DCB1-7B30-572D57AD0C06}"/>
              </a:ext>
            </a:extLst>
          </p:cNvPr>
          <p:cNvSpPr/>
          <p:nvPr userDrawn="1"/>
        </p:nvSpPr>
        <p:spPr>
          <a:xfrm>
            <a:off x="-17819" y="-7576"/>
            <a:ext cx="7633687" cy="6878240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28970C4B-C78C-73A6-58B1-46B4BF90BA90}"/>
              </a:ext>
            </a:extLst>
          </p:cNvPr>
          <p:cNvSpPr/>
          <p:nvPr userDrawn="1"/>
        </p:nvSpPr>
        <p:spPr>
          <a:xfrm>
            <a:off x="5545165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0;p30">
            <a:extLst>
              <a:ext uri="{FF2B5EF4-FFF2-40B4-BE49-F238E27FC236}">
                <a16:creationId xmlns:a16="http://schemas.microsoft.com/office/drawing/2014/main" id="{3079F570-C74A-0066-3F68-DC2EFA7E2B13}"/>
              </a:ext>
            </a:extLst>
          </p:cNvPr>
          <p:cNvSpPr txBox="1">
            <a:spLocks/>
          </p:cNvSpPr>
          <p:nvPr userDrawn="1"/>
        </p:nvSpPr>
        <p:spPr>
          <a:xfrm>
            <a:off x="1646587" y="1013566"/>
            <a:ext cx="3724171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sz="3600" b="1">
                <a:solidFill>
                  <a:srgbClr val="5DB134"/>
                </a:solidFill>
                <a:latin typeface="Arial"/>
                <a:cs typeface="Arial"/>
              </a:rPr>
              <a:t>210+ staff</a:t>
            </a:r>
          </a:p>
        </p:txBody>
      </p:sp>
      <p:sp>
        <p:nvSpPr>
          <p:cNvPr id="11" name="Google Shape;221;p30">
            <a:extLst>
              <a:ext uri="{FF2B5EF4-FFF2-40B4-BE49-F238E27FC236}">
                <a16:creationId xmlns:a16="http://schemas.microsoft.com/office/drawing/2014/main" id="{0CB40FF4-F183-F522-992B-4E26540849DD}"/>
              </a:ext>
            </a:extLst>
          </p:cNvPr>
          <p:cNvSpPr txBox="1">
            <a:spLocks/>
          </p:cNvSpPr>
          <p:nvPr userDrawn="1"/>
        </p:nvSpPr>
        <p:spPr>
          <a:xfrm>
            <a:off x="1646587" y="1824851"/>
            <a:ext cx="395305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And growing!</a:t>
            </a:r>
            <a:b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22;p30">
            <a:extLst>
              <a:ext uri="{FF2B5EF4-FFF2-40B4-BE49-F238E27FC236}">
                <a16:creationId xmlns:a16="http://schemas.microsoft.com/office/drawing/2014/main" id="{9BC89CCE-CA72-E4EE-F56B-0105C1BB524A}"/>
              </a:ext>
            </a:extLst>
          </p:cNvPr>
          <p:cNvSpPr txBox="1">
            <a:spLocks/>
          </p:cNvSpPr>
          <p:nvPr userDrawn="1"/>
        </p:nvSpPr>
        <p:spPr>
          <a:xfrm>
            <a:off x="1645426" y="3937782"/>
            <a:ext cx="320646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sz="3600" b="1">
                <a:solidFill>
                  <a:srgbClr val="5DB134"/>
                </a:solidFill>
                <a:latin typeface="Arial"/>
                <a:cs typeface="Arial"/>
              </a:rPr>
              <a:t>9 countries</a:t>
            </a:r>
          </a:p>
        </p:txBody>
      </p:sp>
      <p:sp>
        <p:nvSpPr>
          <p:cNvPr id="13" name="Google Shape;223;p30">
            <a:extLst>
              <a:ext uri="{FF2B5EF4-FFF2-40B4-BE49-F238E27FC236}">
                <a16:creationId xmlns:a16="http://schemas.microsoft.com/office/drawing/2014/main" id="{4F70E31C-C7AF-E8FD-3836-816D36EAEBAA}"/>
              </a:ext>
            </a:extLst>
          </p:cNvPr>
          <p:cNvSpPr txBox="1">
            <a:spLocks/>
          </p:cNvSpPr>
          <p:nvPr userDrawn="1"/>
        </p:nvSpPr>
        <p:spPr>
          <a:xfrm>
            <a:off x="1645426" y="4749067"/>
            <a:ext cx="2759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Plus 37 languages spoken &amp; 15 nationalities </a:t>
            </a:r>
          </a:p>
        </p:txBody>
      </p:sp>
      <p:sp>
        <p:nvSpPr>
          <p:cNvPr id="14" name="Google Shape;224;p30">
            <a:extLst>
              <a:ext uri="{FF2B5EF4-FFF2-40B4-BE49-F238E27FC236}">
                <a16:creationId xmlns:a16="http://schemas.microsoft.com/office/drawing/2014/main" id="{99A05052-515B-EF80-4D08-29911EEDE267}"/>
              </a:ext>
            </a:extLst>
          </p:cNvPr>
          <p:cNvSpPr txBox="1">
            <a:spLocks/>
          </p:cNvSpPr>
          <p:nvPr userDrawn="1"/>
        </p:nvSpPr>
        <p:spPr>
          <a:xfrm>
            <a:off x="1645426" y="2477241"/>
            <a:ext cx="3267631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sz="3600" b="1">
                <a:solidFill>
                  <a:srgbClr val="5DB134"/>
                </a:solidFill>
                <a:latin typeface="Arial"/>
                <a:cs typeface="Arial"/>
              </a:rPr>
              <a:t>UK-based</a:t>
            </a:r>
          </a:p>
        </p:txBody>
      </p:sp>
      <p:sp>
        <p:nvSpPr>
          <p:cNvPr id="15" name="Google Shape;225;p30">
            <a:extLst>
              <a:ext uri="{FF2B5EF4-FFF2-40B4-BE49-F238E27FC236}">
                <a16:creationId xmlns:a16="http://schemas.microsoft.com/office/drawing/2014/main" id="{A9E52CDF-CCA4-4923-EECC-3EC6E99E42A8}"/>
              </a:ext>
            </a:extLst>
          </p:cNvPr>
          <p:cNvSpPr txBox="1">
            <a:spLocks/>
          </p:cNvSpPr>
          <p:nvPr userDrawn="1"/>
        </p:nvSpPr>
        <p:spPr>
          <a:xfrm>
            <a:off x="1648808" y="3288526"/>
            <a:ext cx="334225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Across Poole, London &amp; Manchester</a:t>
            </a:r>
          </a:p>
        </p:txBody>
      </p:sp>
      <p:pic>
        <p:nvPicPr>
          <p:cNvPr id="16" name="Graphic 15" descr="Group of people outline">
            <a:extLst>
              <a:ext uri="{FF2B5EF4-FFF2-40B4-BE49-F238E27FC236}">
                <a16:creationId xmlns:a16="http://schemas.microsoft.com/office/drawing/2014/main" id="{0EC78FC9-1851-13F9-DC35-E467F9335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321" y="1398979"/>
            <a:ext cx="760652" cy="760652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C59F02E7-91B3-A941-7BAA-AF57CD6CB5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367" y="2789166"/>
            <a:ext cx="962560" cy="962560"/>
          </a:xfrm>
          <a:prstGeom prst="rect">
            <a:avLst/>
          </a:prstGeom>
        </p:spPr>
      </p:pic>
      <p:pic>
        <p:nvPicPr>
          <p:cNvPr id="18" name="Graphic 17" descr="Globe outline">
            <a:extLst>
              <a:ext uri="{FF2B5EF4-FFF2-40B4-BE49-F238E27FC236}">
                <a16:creationId xmlns:a16="http://schemas.microsoft.com/office/drawing/2014/main" id="{33C02717-E720-6A15-86F0-9BADD9C11F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847" y="4329243"/>
            <a:ext cx="711599" cy="7115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F8CBF2-26BE-ADFB-253E-DD63769390A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806BC8-2505-CADC-E93B-A47F77026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0116" y="2266348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BBB4F93-1B92-E4DD-79DC-3F54348E94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40116" y="1859279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0473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8413FF05-9490-21A7-1DB2-924BA4FF704D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15C12D1-A99C-F81D-A852-BFB0D19155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13B795D1-02E0-25C4-114B-23CD99A451A3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0;p7">
            <a:extLst>
              <a:ext uri="{FF2B5EF4-FFF2-40B4-BE49-F238E27FC236}">
                <a16:creationId xmlns:a16="http://schemas.microsoft.com/office/drawing/2014/main" id="{12FC1471-3B35-41C3-3ACF-6F5AE4037D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587675"/>
            <a:ext cx="4985657" cy="5826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i="0">
                <a:solidFill>
                  <a:srgbClr val="00535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2800">
                <a:solidFill>
                  <a:srgbClr val="005353"/>
                </a:solidFill>
              </a:rPr>
              <a:t>Combined Consultancy</a:t>
            </a:r>
            <a:endParaRPr sz="2800">
              <a:solidFill>
                <a:srgbClr val="00535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598504-92D9-BD6D-E08E-9F6F8CF49661}"/>
              </a:ext>
            </a:extLst>
          </p:cNvPr>
          <p:cNvGrpSpPr/>
          <p:nvPr userDrawn="1"/>
        </p:nvGrpSpPr>
        <p:grpSpPr>
          <a:xfrm>
            <a:off x="1134408" y="1365950"/>
            <a:ext cx="9943897" cy="3373434"/>
            <a:chOff x="282178" y="1013008"/>
            <a:chExt cx="7171839" cy="24330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3DF4C1-0299-7F89-99B3-88C3FF41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862398" y="1013008"/>
              <a:ext cx="2117224" cy="7723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1D436E-5F15-374F-838A-FBA32434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82178" y="1926437"/>
              <a:ext cx="7171839" cy="1519593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24EB10E5-D01F-4F6C-5E8E-3032C05C70F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090" y="1155171"/>
              <a:ext cx="844985" cy="48799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C486C-917E-6D7F-875C-B8623851B89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7" name="Picture 16" descr="A picture containing text, businesscard, sign&#10;&#10;Description automatically generated">
            <a:extLst>
              <a:ext uri="{FF2B5EF4-FFF2-40B4-BE49-F238E27FC236}">
                <a16:creationId xmlns:a16="http://schemas.microsoft.com/office/drawing/2014/main" id="{93A17079-FD98-F11D-21D0-3694070301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31364" y="1406647"/>
            <a:ext cx="857396" cy="989442"/>
          </a:xfrm>
          <a:prstGeom prst="rect">
            <a:avLst/>
          </a:prstGeom>
        </p:spPr>
      </p:pic>
      <p:pic>
        <p:nvPicPr>
          <p:cNvPr id="18" name="object 12">
            <a:extLst>
              <a:ext uri="{FF2B5EF4-FFF2-40B4-BE49-F238E27FC236}">
                <a16:creationId xmlns:a16="http://schemas.microsoft.com/office/drawing/2014/main" id="{D7628B1B-B268-8217-1BE5-5D00E6DB146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511779" y="5252632"/>
            <a:ext cx="1120412" cy="279593"/>
          </a:xfrm>
          <a:prstGeom prst="rect">
            <a:avLst/>
          </a:prstGeom>
        </p:spPr>
      </p:pic>
      <p:pic>
        <p:nvPicPr>
          <p:cNvPr id="19" name="object 15">
            <a:extLst>
              <a:ext uri="{FF2B5EF4-FFF2-40B4-BE49-F238E27FC236}">
                <a16:creationId xmlns:a16="http://schemas.microsoft.com/office/drawing/2014/main" id="{4C10B8BC-40FD-2EF0-1223-BE8C83C20A54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232894" y="5205896"/>
            <a:ext cx="1093581" cy="3726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DD564E-0360-E585-B1CA-4FC1C6638A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637" y="5023156"/>
            <a:ext cx="575075" cy="578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38D02E-0471-E76F-0441-F7AFD4257E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438" y="5020651"/>
            <a:ext cx="583479" cy="5800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74EF5-68F1-AE91-22DB-C47F9D8E03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59733" y="5025013"/>
            <a:ext cx="471652" cy="573632"/>
          </a:xfrm>
          <a:prstGeom prst="rect">
            <a:avLst/>
          </a:prstGeom>
        </p:spPr>
      </p:pic>
      <p:pic>
        <p:nvPicPr>
          <p:cNvPr id="2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298CDD-C551-AD94-2695-BB977F8CC30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27052" y="5020175"/>
            <a:ext cx="627648" cy="677780"/>
          </a:xfrm>
          <a:prstGeom prst="rect">
            <a:avLst/>
          </a:prstGeom>
        </p:spPr>
      </p:pic>
      <p:pic>
        <p:nvPicPr>
          <p:cNvPr id="24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A3AE0D-6082-8500-41FD-95BF61F4D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2852" r="-183" b="35126"/>
          <a:stretch/>
        </p:blipFill>
        <p:spPr>
          <a:xfrm>
            <a:off x="1954537" y="5029984"/>
            <a:ext cx="1184113" cy="572093"/>
          </a:xfrm>
          <a:prstGeom prst="rect">
            <a:avLst/>
          </a:prstGeom>
        </p:spPr>
      </p:pic>
      <p:pic>
        <p:nvPicPr>
          <p:cNvPr id="2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4C0A8C-D129-A631-AE56-A733D65D12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93429" y="5088356"/>
            <a:ext cx="636672" cy="5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98B11CA3-C78D-056B-5BE9-C2DB97BD9038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2330437D-DD11-3612-7573-6118C5044C4A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563D92-812A-2EF3-93CA-C293840FFC96}"/>
              </a:ext>
            </a:extLst>
          </p:cNvPr>
          <p:cNvGrpSpPr/>
          <p:nvPr userDrawn="1"/>
        </p:nvGrpSpPr>
        <p:grpSpPr>
          <a:xfrm>
            <a:off x="375290" y="335480"/>
            <a:ext cx="4107331" cy="6199536"/>
            <a:chOff x="5940348" y="600075"/>
            <a:chExt cx="2651914" cy="40027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C1E2B1-7D68-07BE-A3F1-082647E44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5940348" y="600075"/>
              <a:ext cx="1283382" cy="12833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88CB56-3A4D-CFD7-F55C-C1D96F371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940348" y="3319447"/>
              <a:ext cx="1283382" cy="12833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5554E8-6482-D1A1-D374-B846AB5B2E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308880" y="600075"/>
              <a:ext cx="1283382" cy="12833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59B130-BF79-F46B-A577-0F1A8821E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7308880" y="1959761"/>
              <a:ext cx="1283382" cy="1283382"/>
            </a:xfrm>
            <a:prstGeom prst="rect">
              <a:avLst/>
            </a:prstGeom>
          </p:spPr>
        </p:pic>
        <p:pic>
          <p:nvPicPr>
            <p:cNvPr id="14" name="Picture 13" descr="A few women standing in front of a blue wall&#10;&#10;Description automatically generated with low confidence">
              <a:extLst>
                <a:ext uri="{FF2B5EF4-FFF2-40B4-BE49-F238E27FC236}">
                  <a16:creationId xmlns:a16="http://schemas.microsoft.com/office/drawing/2014/main" id="{38A26C86-479B-420D-9AC4-4E43B8F5B0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308880" y="3319447"/>
              <a:ext cx="1283382" cy="12833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43D772-FFE5-624D-9413-5C365F210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40348" y="1959761"/>
              <a:ext cx="1283382" cy="1283382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AC00E6-ED17-007A-39EB-C9922A246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5763" y="1744448"/>
            <a:ext cx="4798822" cy="335694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6A94A7B-6D94-69E5-7E61-B7A9E3968E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5763" y="826985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D9B6164-600E-0724-CCE7-6540DCBCF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600" y="345601"/>
            <a:ext cx="6328200" cy="453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1397-8CE5-43F6-A060-0D57CDBAE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135A51CD-223A-4DCE-C687-A60F0C590DEE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1282B786-4C67-53B2-DA8B-434268EC64A8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52DDFFF-CE23-0EB5-4E00-87749EDD2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5763" y="1329342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7E62A4-D119-6900-D107-CA6B2ADF4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465" y="345639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03CF183-3091-2A12-37E2-F85C129B8E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93686" y="345639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6F2B3F7-72F4-682B-7C26-E5E392E4B0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06269" y="2451276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A6D98BB-C49B-D13C-3FC0-5842DD338C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290" y="2446465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B7F9673-DBA2-7A86-7378-8E5A0CF4C8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06269" y="4561724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55F4467-8F53-E320-1B47-58435622B2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5290" y="4556913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80242E-D2A9-829B-6591-17E32FFFF0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5763" y="826985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682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826EA821-C606-6072-BF59-AF7A2A8A7EA8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5E4FC657-DF71-53B3-DDB7-BF95F00BDCCD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B32DF8-5455-8CE3-AA8F-F8C7D69E33BB}"/>
              </a:ext>
            </a:extLst>
          </p:cNvPr>
          <p:cNvGrpSpPr/>
          <p:nvPr userDrawn="1"/>
        </p:nvGrpSpPr>
        <p:grpSpPr>
          <a:xfrm>
            <a:off x="375289" y="335480"/>
            <a:ext cx="4107333" cy="6199536"/>
            <a:chOff x="5940347" y="600075"/>
            <a:chExt cx="2651915" cy="40027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04A071-C476-5C7F-ED2A-1E8D741BC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5940348" y="600075"/>
              <a:ext cx="1283382" cy="12833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12D7E1-6D51-2562-F6F5-6165526EA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308879" y="1959761"/>
              <a:ext cx="1283382" cy="12833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8745F8-54CD-A450-141A-8511E1F3A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308880" y="600075"/>
              <a:ext cx="1283382" cy="12833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88B24A-0EB7-ED69-CD6B-61B194ED6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5940347" y="1959761"/>
              <a:ext cx="1283382" cy="12833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AEB87B-789E-D2F0-4F2B-2A077EE15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7308880" y="3319447"/>
              <a:ext cx="1283382" cy="12833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61716F-7A29-3414-8827-C2D9167C8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40348" y="3319447"/>
              <a:ext cx="1283382" cy="1283382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AA289E-88EB-EEE7-7A08-6206CCCCB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5763" y="1329342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FAC6ECA-8A8B-2B1D-2F0B-4FFEF2039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3396" y="342900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617033-EB08-885F-6CF2-E7D9B8B6F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8281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05CC09A-A03D-0B5F-8FE3-1EE1AEA30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600" y="345601"/>
            <a:ext cx="6328200" cy="453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41C331E-17A8-FF9D-C28D-DB4F73C0F733}"/>
              </a:ext>
            </a:extLst>
          </p:cNvPr>
          <p:cNvGrpSpPr/>
          <p:nvPr userDrawn="1"/>
        </p:nvGrpSpPr>
        <p:grpSpPr>
          <a:xfrm>
            <a:off x="375290" y="4760926"/>
            <a:ext cx="11460124" cy="1782605"/>
            <a:chOff x="375290" y="4795843"/>
            <a:chExt cx="11235647" cy="17476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E4D75F-0834-F4D9-8F06-AA9B40B88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7968894" y="4804358"/>
              <a:ext cx="1739173" cy="17391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5EBE09-163E-30BB-175E-0424F9CA9B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4172092" y="4795843"/>
              <a:ext cx="1739173" cy="17391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3F9E1C-45E4-CC6D-FF5A-75324015E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9871764" y="4804358"/>
              <a:ext cx="1739173" cy="17391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880DFD-FA5B-918D-F49C-287DE02DC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6070493" y="4795843"/>
              <a:ext cx="1739173" cy="1739173"/>
            </a:xfrm>
            <a:prstGeom prst="rect">
              <a:avLst/>
            </a:prstGeom>
          </p:spPr>
        </p:pic>
        <p:pic>
          <p:nvPicPr>
            <p:cNvPr id="12" name="Picture 11" descr="A few women standing in front of a blue wall&#10;&#10;Description automatically generated with low confidence">
              <a:extLst>
                <a:ext uri="{FF2B5EF4-FFF2-40B4-BE49-F238E27FC236}">
                  <a16:creationId xmlns:a16="http://schemas.microsoft.com/office/drawing/2014/main" id="{633B90F5-7E05-916B-0A9F-9C8F42140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3691" y="4795843"/>
              <a:ext cx="1739173" cy="17391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86A752-B862-E136-C923-37D29CCAC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375290" y="4795843"/>
              <a:ext cx="1739173" cy="1739173"/>
            </a:xfrm>
            <a:prstGeom prst="rect">
              <a:avLst/>
            </a:prstGeom>
          </p:spPr>
        </p:pic>
      </p:grpSp>
      <p:sp>
        <p:nvSpPr>
          <p:cNvPr id="14" name="Google Shape;75;p14">
            <a:extLst>
              <a:ext uri="{FF2B5EF4-FFF2-40B4-BE49-F238E27FC236}">
                <a16:creationId xmlns:a16="http://schemas.microsoft.com/office/drawing/2014/main" id="{3F6F1224-4DE9-9726-F202-9777D673F957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5" name="Google Shape;59;p10">
            <a:extLst>
              <a:ext uri="{FF2B5EF4-FFF2-40B4-BE49-F238E27FC236}">
                <a16:creationId xmlns:a16="http://schemas.microsoft.com/office/drawing/2014/main" id="{D89E05CD-B5BF-F0F5-6CDA-226CEF226548}"/>
              </a:ext>
            </a:extLst>
          </p:cNvPr>
          <p:cNvSpPr/>
          <p:nvPr userDrawn="1"/>
        </p:nvSpPr>
        <p:spPr>
          <a:xfrm>
            <a:off x="11139378" y="4812511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FED77E-BC4B-F894-592C-0C9AF8DFF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52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C2FE9F-3FFE-94FE-9A59-B1A050EE3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940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F53A962-9417-EB3C-A0E0-66FAC805A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429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A111784-53DE-F26E-9568-92ED802DF9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917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DFB713C-9384-2C76-4FD6-FD7BBE5E92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9406" y="1230665"/>
            <a:ext cx="4795965" cy="115751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9E55A6D7-7606-2464-8863-2068416E5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D0699AE-1DB2-D418-4748-A8B653473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52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6905959-9BBD-B4F9-F359-5371B24FEA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940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5B54C57-7562-D8A8-8248-578AC9138D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429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CA5C88B-BBD7-ED3B-2E80-3EC3BCF39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917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DC9A950-CBC2-36CF-A923-74968B8B4D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9406" y="1230665"/>
            <a:ext cx="4795965" cy="115751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FEC03C8-73F8-1332-A428-5AB7BEB01D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290" y="4760926"/>
            <a:ext cx="3705690" cy="1773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525E0-8B7B-597B-118E-34BF988121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1494" y="4769611"/>
            <a:ext cx="3705690" cy="1773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F424098-E829-38BB-3EF8-DC95307FF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7698" y="4777764"/>
            <a:ext cx="3705690" cy="1773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Google Shape;75;p14">
            <a:extLst>
              <a:ext uri="{FF2B5EF4-FFF2-40B4-BE49-F238E27FC236}">
                <a16:creationId xmlns:a16="http://schemas.microsoft.com/office/drawing/2014/main" id="{B33B024B-DFC7-3E1F-30E0-C403208BBEF9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7" name="Google Shape;59;p10">
            <a:extLst>
              <a:ext uri="{FF2B5EF4-FFF2-40B4-BE49-F238E27FC236}">
                <a16:creationId xmlns:a16="http://schemas.microsoft.com/office/drawing/2014/main" id="{03D6C19C-DB17-B160-C0CD-EB0C83587309}"/>
              </a:ext>
            </a:extLst>
          </p:cNvPr>
          <p:cNvSpPr/>
          <p:nvPr userDrawn="1"/>
        </p:nvSpPr>
        <p:spPr>
          <a:xfrm>
            <a:off x="11139378" y="4812511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D760CF3C-9B26-EEAC-D309-7E962827F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C45DBF-2F24-6CF9-664F-2347C0C22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72E84D6D-BB58-35CC-4D65-6FCE192E6366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943889B0-BBEA-B0DE-C696-4B03D2E56D47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CF7E0-18C7-B5BB-760B-CEAD0197AAF8}"/>
              </a:ext>
            </a:extLst>
          </p:cNvPr>
          <p:cNvSpPr txBox="1"/>
          <p:nvPr userDrawn="1"/>
        </p:nvSpPr>
        <p:spPr>
          <a:xfrm>
            <a:off x="3578929" y="1308331"/>
            <a:ext cx="497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6FC86"/>
              </a:buClr>
            </a:pPr>
            <a:r>
              <a:rPr lang="en-US"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0D8EAD6-695F-CDCE-9395-D8132CC2B2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2728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3CFC013-6775-6A57-3C49-E005CB9FC4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2822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B573A0-C0E4-1680-7C77-BFB54D817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4634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BD33582-5D9E-A016-E0D5-24154968F9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6446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B09F0D39-B391-454C-397E-BE74C5E45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0597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6518229F-5052-1C6E-BC99-B2729BCBD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822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235EAAD-6003-A1FE-024E-3A45F4B27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1234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02063792-482D-25B0-95E2-E3C9A1858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4538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9CED1-7305-1080-40F1-B5AEA4AFA6AB}"/>
              </a:ext>
            </a:extLst>
          </p:cNvPr>
          <p:cNvSpPr txBox="1"/>
          <p:nvPr userDrawn="1"/>
        </p:nvSpPr>
        <p:spPr>
          <a:xfrm>
            <a:off x="9753600" y="4571654"/>
            <a:ext cx="0" cy="0"/>
          </a:xfrm>
          <a:prstGeom prst="rect">
            <a:avLst/>
          </a:prstGeom>
        </p:spPr>
        <p:txBody>
          <a:bodyPr spcFirstLastPara="1" vert="horz" wrap="none" lIns="0" tIns="0" rIns="0" bIns="0" rtlCol="0" anchor="t" anchorCtr="0">
            <a:noAutofit/>
          </a:bodyPr>
          <a:lstStyle/>
          <a:p>
            <a:pPr algn="l"/>
            <a:endParaRPr lang="en-US" b="0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7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F31E67B-0EC6-370B-1B8B-CA09B1A2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98B9D737-D2F7-4EB8-CD54-A5AE94238FD4}"/>
              </a:ext>
            </a:extLst>
          </p:cNvPr>
          <p:cNvSpPr/>
          <p:nvPr userDrawn="1"/>
        </p:nvSpPr>
        <p:spPr>
          <a:xfrm>
            <a:off x="0" y="0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B8E2EAEE-E719-7E83-D7C3-5A19BEB234CA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EF3FC9-0132-C632-C21B-9221ED45A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D1A41A5-DC28-B124-998D-D951461B9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174183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D473145-5B04-7B74-F975-D40DB6F9F5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4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6DF03E1-43CB-65B4-9899-512E43C38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9" name="Google Shape;75;p14">
            <a:extLst>
              <a:ext uri="{FF2B5EF4-FFF2-40B4-BE49-F238E27FC236}">
                <a16:creationId xmlns:a16="http://schemas.microsoft.com/office/drawing/2014/main" id="{5FAF9949-AFCF-0AF3-499C-25D4BCAC0890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4D93E176-BD29-E545-FB97-2D1EF1826858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E3DA7-A5CD-AE79-A82C-146DE47B9EF2}"/>
              </a:ext>
            </a:extLst>
          </p:cNvPr>
          <p:cNvSpPr txBox="1"/>
          <p:nvPr userDrawn="1"/>
        </p:nvSpPr>
        <p:spPr>
          <a:xfrm>
            <a:off x="3578929" y="1308331"/>
            <a:ext cx="497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6FC86"/>
              </a:buClr>
            </a:pPr>
            <a:r>
              <a:rPr lang="en-US"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2C079572-0F3B-4AE3-CC7B-75236D1D6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0597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77224ECA-8711-67AD-3F2E-F575424F5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822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8E63F647-CDA5-C498-42F8-B60AF1373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1234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39F964D-9AB7-AA48-4C68-584872019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4538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83D1D2-FCDC-E0B8-6FEA-51563E84DC73}"/>
              </a:ext>
            </a:extLst>
          </p:cNvPr>
          <p:cNvSpPr txBox="1"/>
          <p:nvPr userDrawn="1"/>
        </p:nvSpPr>
        <p:spPr>
          <a:xfrm>
            <a:off x="9753600" y="4571654"/>
            <a:ext cx="0" cy="0"/>
          </a:xfrm>
          <a:prstGeom prst="rect">
            <a:avLst/>
          </a:prstGeom>
        </p:spPr>
        <p:txBody>
          <a:bodyPr spcFirstLastPara="1" vert="horz" wrap="none" lIns="0" tIns="0" rIns="0" bIns="0" rtlCol="0" anchor="t" anchorCtr="0">
            <a:noAutofit/>
          </a:bodyPr>
          <a:lstStyle/>
          <a:p>
            <a:pPr algn="l"/>
            <a:endParaRPr lang="en-US" b="0">
              <a:solidFill>
                <a:srgbClr val="96FC86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65D97A-764D-0014-BBD2-DBC527AC8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61941" y="2153254"/>
            <a:ext cx="1987725" cy="1987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3D9743-A53B-94DB-6330-E6B05EB23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22729" y="2159503"/>
            <a:ext cx="1987725" cy="1987725"/>
          </a:xfrm>
          <a:prstGeom prst="rect">
            <a:avLst/>
          </a:prstGeom>
        </p:spPr>
      </p:pic>
      <p:pic>
        <p:nvPicPr>
          <p:cNvPr id="23" name="Picture 22" descr="A few women standing in front of a blue wall&#10;&#10;Description automatically generated with low confidence">
            <a:extLst>
              <a:ext uri="{FF2B5EF4-FFF2-40B4-BE49-F238E27FC236}">
                <a16:creationId xmlns:a16="http://schemas.microsoft.com/office/drawing/2014/main" id="{3CA4BDA5-3932-1168-EC68-D75FAC539A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2335" y="2153254"/>
            <a:ext cx="1987725" cy="19877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8B3FAA-6DB7-0FA2-1238-4484523A5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281547" y="2153254"/>
            <a:ext cx="1987725" cy="19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5428B1D0-BB0E-BD15-5360-E5C1DC98F353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317D91EE-853A-58D9-7198-36120D0AC539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3C30E-9D66-1A49-0378-67C1F582AE76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B8E19-3C5D-6B13-A28A-D4F8322F0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0CB228-C3C3-F786-F885-178063C182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6602" y="1622484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6418B80-0589-7FC9-1822-833E00D95E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7476" y="1631321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A36568-6BE9-8989-13A2-A248EF251F71}"/>
              </a:ext>
            </a:extLst>
          </p:cNvPr>
          <p:cNvSpPr/>
          <p:nvPr userDrawn="1"/>
        </p:nvSpPr>
        <p:spPr>
          <a:xfrm>
            <a:off x="1646685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2290AD-5A4B-AE97-2E49-02D98ABB0DB7}"/>
              </a:ext>
            </a:extLst>
          </p:cNvPr>
          <p:cNvSpPr/>
          <p:nvPr userDrawn="1"/>
        </p:nvSpPr>
        <p:spPr>
          <a:xfrm>
            <a:off x="1695500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7CB10F-5B82-D9B1-B669-3A420B090F1F}"/>
              </a:ext>
            </a:extLst>
          </p:cNvPr>
          <p:cNvSpPr/>
          <p:nvPr userDrawn="1"/>
        </p:nvSpPr>
        <p:spPr>
          <a:xfrm>
            <a:off x="1646602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B58A683-654A-7C7A-78F1-01FBA10536B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4303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F5B666-1039-F902-E1C3-C875C9B8D8F4}"/>
              </a:ext>
            </a:extLst>
          </p:cNvPr>
          <p:cNvSpPr/>
          <p:nvPr userDrawn="1"/>
        </p:nvSpPr>
        <p:spPr>
          <a:xfrm>
            <a:off x="1646519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7774DB7D-CB5F-9C10-B67A-7ED8C68823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14220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CC5495-5F5C-CDCF-6379-9F9DD06CBD7E}"/>
              </a:ext>
            </a:extLst>
          </p:cNvPr>
          <p:cNvSpPr/>
          <p:nvPr userDrawn="1"/>
        </p:nvSpPr>
        <p:spPr>
          <a:xfrm>
            <a:off x="4057039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8224401-B679-1AD6-7879-AF9676F922CD}"/>
              </a:ext>
            </a:extLst>
          </p:cNvPr>
          <p:cNvSpPr/>
          <p:nvPr userDrawn="1"/>
        </p:nvSpPr>
        <p:spPr>
          <a:xfrm>
            <a:off x="4105854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275801-31EB-810B-D9D8-CDD989C87441}"/>
              </a:ext>
            </a:extLst>
          </p:cNvPr>
          <p:cNvSpPr/>
          <p:nvPr userDrawn="1"/>
        </p:nvSpPr>
        <p:spPr>
          <a:xfrm>
            <a:off x="4056956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AFD8058B-2C29-4C23-2865-6806D0510D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4657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097143-8E78-5BF7-482F-8413C81B5582}"/>
              </a:ext>
            </a:extLst>
          </p:cNvPr>
          <p:cNvSpPr/>
          <p:nvPr userDrawn="1"/>
        </p:nvSpPr>
        <p:spPr>
          <a:xfrm>
            <a:off x="4056873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EC7F3103-5D47-4AE5-5B40-BB0FECB5236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24574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E42808-0AEE-C0EC-20FF-11358221D79B}"/>
              </a:ext>
            </a:extLst>
          </p:cNvPr>
          <p:cNvSpPr/>
          <p:nvPr userDrawn="1"/>
        </p:nvSpPr>
        <p:spPr>
          <a:xfrm>
            <a:off x="6487726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6EA98E1-C7BA-156C-42AB-C598EAEA9E59}"/>
              </a:ext>
            </a:extLst>
          </p:cNvPr>
          <p:cNvSpPr/>
          <p:nvPr userDrawn="1"/>
        </p:nvSpPr>
        <p:spPr>
          <a:xfrm>
            <a:off x="6536541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77964E-A322-9309-FC7F-FC9B6D34DB53}"/>
              </a:ext>
            </a:extLst>
          </p:cNvPr>
          <p:cNvSpPr/>
          <p:nvPr userDrawn="1"/>
        </p:nvSpPr>
        <p:spPr>
          <a:xfrm>
            <a:off x="6487643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57E10C34-D7BF-1C87-F4B2-F523D324B02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555344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A4ECD6-DAE4-88B4-CC89-1131EEA8B616}"/>
              </a:ext>
            </a:extLst>
          </p:cNvPr>
          <p:cNvSpPr/>
          <p:nvPr userDrawn="1"/>
        </p:nvSpPr>
        <p:spPr>
          <a:xfrm>
            <a:off x="6487560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31">
            <a:extLst>
              <a:ext uri="{FF2B5EF4-FFF2-40B4-BE49-F238E27FC236}">
                <a16:creationId xmlns:a16="http://schemas.microsoft.com/office/drawing/2014/main" id="{D83B74A9-F2E9-15FD-6DD3-E4F984E4AC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5261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B6E4E9-073C-8737-D661-CECB45FF6B3A}"/>
              </a:ext>
            </a:extLst>
          </p:cNvPr>
          <p:cNvSpPr/>
          <p:nvPr userDrawn="1"/>
        </p:nvSpPr>
        <p:spPr>
          <a:xfrm>
            <a:off x="8898080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15B06B6-1F34-0A61-C97C-B2A6DC4088DD}"/>
              </a:ext>
            </a:extLst>
          </p:cNvPr>
          <p:cNvSpPr/>
          <p:nvPr userDrawn="1"/>
        </p:nvSpPr>
        <p:spPr>
          <a:xfrm>
            <a:off x="8946895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44CC50-0CAF-C691-8AEA-3CFF8A7D19E6}"/>
              </a:ext>
            </a:extLst>
          </p:cNvPr>
          <p:cNvSpPr/>
          <p:nvPr userDrawn="1"/>
        </p:nvSpPr>
        <p:spPr>
          <a:xfrm>
            <a:off x="8897997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5">
            <a:extLst>
              <a:ext uri="{FF2B5EF4-FFF2-40B4-BE49-F238E27FC236}">
                <a16:creationId xmlns:a16="http://schemas.microsoft.com/office/drawing/2014/main" id="{8260285C-B27B-45E4-8246-D627C5871E3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65698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1A7D9E-9719-7B3D-2C52-6FE39C85CBCF}"/>
              </a:ext>
            </a:extLst>
          </p:cNvPr>
          <p:cNvSpPr/>
          <p:nvPr userDrawn="1"/>
        </p:nvSpPr>
        <p:spPr>
          <a:xfrm>
            <a:off x="8897914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7">
            <a:extLst>
              <a:ext uri="{FF2B5EF4-FFF2-40B4-BE49-F238E27FC236}">
                <a16:creationId xmlns:a16="http://schemas.microsoft.com/office/drawing/2014/main" id="{04F9C5E1-F6F5-5ED9-36A3-6E1DE2A670B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965615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2F1BE62-EAFF-CCC5-F222-C7CEE44ABE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6519" y="1249434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8124489C-8A41-ABE4-E228-9A3CF211D5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7476" y="1237586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39" name="Title Placeholder 1">
            <a:extLst>
              <a:ext uri="{FF2B5EF4-FFF2-40B4-BE49-F238E27FC236}">
                <a16:creationId xmlns:a16="http://schemas.microsoft.com/office/drawing/2014/main" id="{1B21C7AA-B245-D919-37D9-B258540AF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6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67D1-4AF4-CCBA-926A-F478972AE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3FC56E38-B648-B5E1-FBA1-B934271307E8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A5470AA3-D709-A678-327D-788C59D41E33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FA6D9D-AD39-611B-CA0B-5A7A9DAE64C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331E09-A6F0-4C6D-AFD3-1CCF274A41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22ED4A-2900-4435-5AED-E5F80ADF7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6602" y="1622484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9FB6022-0807-D8EF-BDE9-B6072ED6F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7476" y="1631321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480E52D-27A9-497E-1C14-D6A0CBDAA6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6519" y="1249434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F63EB12-4E44-3026-D446-66C3EB495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7476" y="1237586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0803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7" name="Google Shape;75;p14">
            <a:extLst>
              <a:ext uri="{FF2B5EF4-FFF2-40B4-BE49-F238E27FC236}">
                <a16:creationId xmlns:a16="http://schemas.microsoft.com/office/drawing/2014/main" id="{A7F41078-B8C6-7565-60C1-EB9CC324B8B9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8" name="Google Shape;59;p10">
            <a:extLst>
              <a:ext uri="{FF2B5EF4-FFF2-40B4-BE49-F238E27FC236}">
                <a16:creationId xmlns:a16="http://schemas.microsoft.com/office/drawing/2014/main" id="{CF85C888-E924-7035-1EDE-32E0E1667D9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BE5BDF-9235-2CEC-E86F-CA06AB60FC91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8968C-73E0-EFA8-798B-C2AEB4F2B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08E67C-EB03-467C-65ED-EBF3024C1A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6602" y="1622484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F2520FF-E0AA-7859-DF4F-E4B35A91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7476" y="1631321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25868ED-AD31-1F93-0407-52A5286ACD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6519" y="1249434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CA9CA75-0629-8D48-CD69-5E6E24942F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7476" y="1237586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1739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131FDC1-0CD4-8F09-DE66-AAE836EA0C9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16C6CDAD-754E-6EC7-5432-DA0915CF2F1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A3191-3CD4-D098-E86C-7A80B050B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A129E9-31C3-DEFF-C918-B92600B5E99C}"/>
              </a:ext>
            </a:extLst>
          </p:cNvPr>
          <p:cNvCxnSpPr>
            <a:cxnSpLocks/>
          </p:cNvCxnSpPr>
          <p:nvPr userDrawn="1"/>
        </p:nvCxnSpPr>
        <p:spPr>
          <a:xfrm>
            <a:off x="6278803" y="1526860"/>
            <a:ext cx="0" cy="4334038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A3BA7E-0A8E-F14A-BEC7-937D780C65D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2973085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A042E1-DE1C-BCC7-2EFE-789E06D56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4416880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4328332-BC7F-9811-71E9-9B571DBED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2199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5682A57-9006-F097-CBB4-BD99BAFFDC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C6C960B-9140-C461-44F9-2A3293F6FB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D0684DB-73E3-AE13-83C8-02AE3EADE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7866" y="1697944"/>
            <a:ext cx="2905040" cy="1098473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AFB12BA-FEBB-D9A1-4457-1545BA6CF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7866" y="4593545"/>
            <a:ext cx="2905040" cy="1094985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BD3C7B0-5C19-AF91-C49B-A2E57E9B7A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7866" y="3140130"/>
            <a:ext cx="2905040" cy="114311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30D830-63A6-6AC1-CFA7-1830D916FB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26106" y="1697944"/>
            <a:ext cx="4528386" cy="3990586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96FC86"/>
              </a:buClr>
              <a:buFontTx/>
              <a:buNone/>
              <a:defRPr sz="20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</p:spTree>
    <p:extLst>
      <p:ext uri="{BB962C8B-B14F-4D97-AF65-F5344CB8AC3E}">
        <p14:creationId xmlns:p14="http://schemas.microsoft.com/office/powerpoint/2010/main" val="256656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131FDC1-0CD4-8F09-DE66-AAE836EA0C9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16C6CDAD-754E-6EC7-5432-DA0915CF2F1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A3191-3CD4-D098-E86C-7A80B050B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6263D3-94DA-9C88-AEC5-F054CEEB2732}"/>
              </a:ext>
            </a:extLst>
          </p:cNvPr>
          <p:cNvCxnSpPr>
            <a:cxnSpLocks/>
          </p:cNvCxnSpPr>
          <p:nvPr userDrawn="1"/>
        </p:nvCxnSpPr>
        <p:spPr>
          <a:xfrm>
            <a:off x="6278803" y="1526860"/>
            <a:ext cx="0" cy="4334038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EAB88A-5ACC-26D3-B704-7EC472E3F7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2973085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7920F1-B598-85AE-7E99-18F4C5209615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4416880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A7A62C9-4739-E44B-3990-561E52ACCC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2199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E357FAD-7CD8-8500-0577-1E92958FAB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271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173ACBB9-D8B8-BAA9-BEBC-A81BCE89D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22F588D1-D907-2BCA-2F58-41BF876AB6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77271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811B4DA9-A5F9-D644-8293-367C297560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FB09D89-2CC3-28C1-9117-D5010DD5CC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77271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BE3D25-BAF7-5D66-EB3A-F2BF261E3917}"/>
              </a:ext>
            </a:extLst>
          </p:cNvPr>
          <p:cNvCxnSpPr>
            <a:cxnSpLocks/>
          </p:cNvCxnSpPr>
          <p:nvPr userDrawn="1"/>
        </p:nvCxnSpPr>
        <p:spPr>
          <a:xfrm flipH="1">
            <a:off x="6477271" y="2973085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B2E58E-F2F3-BD1A-6F24-63181192328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77271" y="4416880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AA39113-47C1-310C-5C03-579E1B12BC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7866" y="1697944"/>
            <a:ext cx="2905040" cy="1098473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86358468-4FA8-D5C0-DD6B-5C11891098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7866" y="4593545"/>
            <a:ext cx="2905040" cy="1094985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7FFF7146-C229-6C89-C289-D59A784CE1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7866" y="3140130"/>
            <a:ext cx="2905040" cy="114311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6C7CE8E-7533-CF5E-EA02-C8B1376265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5392" y="1697944"/>
            <a:ext cx="2905040" cy="1098473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0AFD61A6-CBE9-3A1A-0A4D-64B49FE20E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5392" y="4593545"/>
            <a:ext cx="2905040" cy="1091700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FFCA170B-CFA0-3A04-53C1-7174C2E877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5392" y="3140130"/>
            <a:ext cx="2905040" cy="1111874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</p:spTree>
    <p:extLst>
      <p:ext uri="{BB962C8B-B14F-4D97-AF65-F5344CB8AC3E}">
        <p14:creationId xmlns:p14="http://schemas.microsoft.com/office/powerpoint/2010/main" val="2158772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131FDC1-0CD4-8F09-DE66-AAE836EA0C9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16C6CDAD-754E-6EC7-5432-DA0915CF2F1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A3191-3CD4-D098-E86C-7A80B050B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58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BE9A-72A4-A768-DC57-B23A74103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92AE4406-125C-7BE5-2484-D2521E94F9B2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21723682-AA87-5958-EC10-794372AFA906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03F5C-E454-A4AB-FA1E-CC5D041EE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8172" y="981636"/>
            <a:ext cx="5303520" cy="52932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20F9F4-BA29-F43F-FA05-C871588AB9FE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DE9103C-D490-D7EA-EC2B-046B9E604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43E4EFB-24F0-F510-5D04-F389F237EC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442028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</p:spTree>
    <p:extLst>
      <p:ext uri="{BB962C8B-B14F-4D97-AF65-F5344CB8AC3E}">
        <p14:creationId xmlns:p14="http://schemas.microsoft.com/office/powerpoint/2010/main" val="3290960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29F6F1-64F5-FB3F-ABCC-3B3E0B5FD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</p:spPr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9" name="Google Shape;75;p14">
            <a:extLst>
              <a:ext uri="{FF2B5EF4-FFF2-40B4-BE49-F238E27FC236}">
                <a16:creationId xmlns:a16="http://schemas.microsoft.com/office/drawing/2014/main" id="{58ABF3E6-C49B-4ED0-4634-B611E197C38B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6ACBD20F-A190-AAA0-9A8F-99D637DDD898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55D5E-4029-000C-9577-CBFAA416806A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92FC2D-4CEC-DBB6-B031-B74E081AD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53F3A-452A-AFC9-DC71-F34DF010B184}"/>
              </a:ext>
            </a:extLst>
          </p:cNvPr>
          <p:cNvGrpSpPr/>
          <p:nvPr userDrawn="1"/>
        </p:nvGrpSpPr>
        <p:grpSpPr>
          <a:xfrm>
            <a:off x="2918490" y="2848206"/>
            <a:ext cx="6357226" cy="1192082"/>
            <a:chOff x="2918490" y="2848206"/>
            <a:chExt cx="6357226" cy="119208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C985D7-AD41-5F5F-985F-183B07AD5A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8490" y="2848206"/>
              <a:ext cx="0" cy="1178332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F2A83F-2953-2F5A-423B-0D0F02A514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44174" y="2848206"/>
              <a:ext cx="0" cy="1185207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038464-E628-F4C5-A597-39201465CA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65031" y="2848206"/>
              <a:ext cx="0" cy="1192082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F94BA6-0A3E-F463-2B67-4DB491401C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75716" y="2848206"/>
              <a:ext cx="0" cy="1178332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7F19D0F7-CC7B-6D7C-2175-0056C95EEF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5354" y="288131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71E94A52-32BE-E6A4-2243-334C6289A5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5232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7ADA7855-AB12-B582-0AA5-382A5A58F0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37061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32F6453-7D41-7091-BF23-F64E46928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7745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16A8AC94-C057-E69F-B784-8BC300F235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76488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C7195-D961-B1D0-F473-A327C7336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468" r="23468"/>
          <a:stretch/>
        </p:blipFill>
        <p:spPr>
          <a:xfrm>
            <a:off x="3569435" y="-7557"/>
            <a:ext cx="8630122" cy="6873968"/>
          </a:xfrm>
          <a:prstGeom prst="rect">
            <a:avLst/>
          </a:prstGeom>
        </p:spPr>
      </p:pic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2477F21C-53AA-71DF-AB70-B932345A7F26}"/>
              </a:ext>
            </a:extLst>
          </p:cNvPr>
          <p:cNvSpPr/>
          <p:nvPr userDrawn="1"/>
        </p:nvSpPr>
        <p:spPr>
          <a:xfrm>
            <a:off x="-17831" y="-7557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D87C0943-955B-229D-9CD4-E9B8663CE3B4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D46CCA-82EA-28B8-BC7C-911A47FE8C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22E2920-5509-A5AE-383F-8DC6D0EBA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99814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E715DE7-4556-F529-49F1-D3AFBC9FF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9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93CC2B-E692-7FEC-5B1B-627C56A99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</p:spPr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1" name="Google Shape;75;p14">
            <a:extLst>
              <a:ext uri="{FF2B5EF4-FFF2-40B4-BE49-F238E27FC236}">
                <a16:creationId xmlns:a16="http://schemas.microsoft.com/office/drawing/2014/main" id="{A18A1FC9-2314-7AF4-73CB-78D885882E3E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2" name="Google Shape;59;p10">
            <a:extLst>
              <a:ext uri="{FF2B5EF4-FFF2-40B4-BE49-F238E27FC236}">
                <a16:creationId xmlns:a16="http://schemas.microsoft.com/office/drawing/2014/main" id="{163C3383-6429-7E5E-7E16-DB173EEDACAF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30A17-E94C-F87C-0480-7328E41214A2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8A5E8A-A269-F1DA-71BF-13E0B0011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8516F-30CE-F4EC-F677-DF93DF1D9EC9}"/>
              </a:ext>
            </a:extLst>
          </p:cNvPr>
          <p:cNvCxnSpPr/>
          <p:nvPr userDrawn="1"/>
        </p:nvCxnSpPr>
        <p:spPr>
          <a:xfrm>
            <a:off x="2918490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08728E-E0AE-77A7-3D0F-F25714B788B3}"/>
              </a:ext>
            </a:extLst>
          </p:cNvPr>
          <p:cNvCxnSpPr/>
          <p:nvPr userDrawn="1"/>
        </p:nvCxnSpPr>
        <p:spPr>
          <a:xfrm>
            <a:off x="5044174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C0CBA-FD0E-981D-5E34-75D192C94113}"/>
              </a:ext>
            </a:extLst>
          </p:cNvPr>
          <p:cNvCxnSpPr/>
          <p:nvPr userDrawn="1"/>
        </p:nvCxnSpPr>
        <p:spPr>
          <a:xfrm>
            <a:off x="7165031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0AED1-24D6-0B42-6687-983057BF737A}"/>
              </a:ext>
            </a:extLst>
          </p:cNvPr>
          <p:cNvCxnSpPr/>
          <p:nvPr userDrawn="1"/>
        </p:nvCxnSpPr>
        <p:spPr>
          <a:xfrm>
            <a:off x="9275716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4162EF-164B-4585-7F57-A98CA2AFBC9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478" y="3437360"/>
            <a:ext cx="10670292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736CEF41-99FA-A1DC-431D-AF145B47D1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EFA06D8-2959-9E2F-35AE-5938424D23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21008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B09941C-B3BF-6148-7888-9B7B7981C7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39204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CA923C88-46B4-7E51-6D5E-9C4FB16C989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6783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BF7ADEEA-5988-86A0-A48D-E79564682A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01824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6A05DE0A-B753-1AF4-64E2-A8CB0A42DD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6433C969-20CE-0CB8-A69C-4079351BD7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21008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B28DDD30-59B4-AF86-E548-23FFD392A23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39204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DEDEC052-93FE-171E-3307-D1DBB3BD2F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56783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2EC9A019-E631-6297-C67D-D9B35A3C673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01824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5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x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C81675-077E-41E4-BF13-22EA961B0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</p:spPr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59298761-CE9D-AA49-A888-CD9713E6F497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C48597DB-FA1A-4F6B-3287-CC4BA20C26A5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39981-3565-1FEF-941A-61975CD4A42A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B4580-E9E6-4E11-8C93-3CF9AF68C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97BD30-D650-8B59-514F-B2561634886D}"/>
              </a:ext>
            </a:extLst>
          </p:cNvPr>
          <p:cNvGrpSpPr/>
          <p:nvPr userDrawn="1"/>
        </p:nvGrpSpPr>
        <p:grpSpPr>
          <a:xfrm>
            <a:off x="750165" y="1526860"/>
            <a:ext cx="10693050" cy="4340913"/>
            <a:chOff x="750165" y="1526860"/>
            <a:chExt cx="10693050" cy="43409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78C3E4-6971-5944-DB18-ABDD2EB42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21927" y="1526860"/>
              <a:ext cx="0" cy="4340913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E319E5-A9E7-E584-00BF-9E44E9E65B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40736" y="1526860"/>
              <a:ext cx="0" cy="4334038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02B2C0-30ED-67D9-BD57-1021DFD4E8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61593" y="1526860"/>
              <a:ext cx="0" cy="4334038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823000-7817-B1EA-7350-FD90D7C47B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92903" y="1526860"/>
              <a:ext cx="0" cy="4334038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ADEFFD-D8F7-3D1C-A261-1FF803FE747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50165" y="2973085"/>
              <a:ext cx="10670292" cy="0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D864E1-B1C6-E2BF-0BB5-B2819E39A25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72923" y="4416880"/>
              <a:ext cx="10670292" cy="0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2CDE3B1-4837-E45B-1125-BEA7B23328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2199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B2AD7D3-3FDD-4B0A-577A-DF6DD4415A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1008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EBBB3C60-6582-A073-245B-739A256D33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39204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C8C4931-CCB2-74D8-E196-0FCCF486F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6783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44FB8FA-73E5-6E12-4427-9AB58356E4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01824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06ADC71-F260-AEB7-3AE3-506508BF12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BE28DCA9-1AFA-265F-8096-4C2D3D390A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21008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B64DAAF1-6704-7A9F-D7B9-71C325FF82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39204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97DEF8F1-FCB4-60FD-E72B-3BE99F044E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6783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4846F852-DB8B-76C6-ECC6-A99B52396DF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01824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3066A705-8A00-F1DF-7507-4267AF1236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81859561-A1C1-C49E-73CB-3E44CB75CFF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21008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EB505E71-D1D7-AF50-58CD-54B96BC199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39204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5EC9B7B8-D781-9EC7-70AE-B21646131A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56783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3C730FBB-BA66-FFC9-D212-147278118D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01824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A5E77C-3920-6F20-F6CF-5C3369E9415D}"/>
              </a:ext>
            </a:extLst>
          </p:cNvPr>
          <p:cNvSpPr txBox="1"/>
          <p:nvPr userDrawn="1"/>
        </p:nvSpPr>
        <p:spPr>
          <a:xfrm>
            <a:off x="1534160" y="853440"/>
            <a:ext cx="0" cy="0"/>
          </a:xfrm>
          <a:prstGeom prst="rect">
            <a:avLst/>
          </a:prstGeom>
        </p:spPr>
        <p:txBody>
          <a:bodyPr spcFirstLastPara="1" vert="horz" wrap="none" lIns="0" tIns="0" rIns="0" bIns="0" rtlCol="0" anchor="t" anchorCtr="0">
            <a:noAutofit/>
          </a:bodyPr>
          <a:lstStyle/>
          <a:p>
            <a:pPr algn="l"/>
            <a:endParaRPr lang="en-US" b="0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28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E8BC08C9-E88B-A372-3D54-9D0A6E1202F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7" name="Google Shape;59;p10">
            <a:extLst>
              <a:ext uri="{FF2B5EF4-FFF2-40B4-BE49-F238E27FC236}">
                <a16:creationId xmlns:a16="http://schemas.microsoft.com/office/drawing/2014/main" id="{255A2764-414E-3CB3-D2DF-DBA720D778F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60500-DB8B-6A4E-9E96-102363EE16F7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A3584B-139C-DF22-6067-F987347DD7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0;p7">
            <a:extLst>
              <a:ext uri="{FF2B5EF4-FFF2-40B4-BE49-F238E27FC236}">
                <a16:creationId xmlns:a16="http://schemas.microsoft.com/office/drawing/2014/main" id="{0583307D-562D-6357-9044-A14AF5B7B1C5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457200" y="587675"/>
            <a:ext cx="4985657" cy="5826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>
                <a:solidFill>
                  <a:srgbClr val="00535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2800">
                <a:solidFill>
                  <a:srgbClr val="005353"/>
                </a:solidFill>
              </a:rPr>
              <a:t>Industry Recognition</a:t>
            </a:r>
            <a:endParaRPr sz="2800">
              <a:solidFill>
                <a:srgbClr val="005353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DB3C3E-A3E0-E881-87A3-AC51FF649EA6}"/>
              </a:ext>
            </a:extLst>
          </p:cNvPr>
          <p:cNvCxnSpPr>
            <a:cxnSpLocks/>
          </p:cNvCxnSpPr>
          <p:nvPr userDrawn="1"/>
        </p:nvCxnSpPr>
        <p:spPr>
          <a:xfrm>
            <a:off x="4119459" y="1801499"/>
            <a:ext cx="0" cy="3255002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2C2B0-F772-342A-A4FE-5517614D001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478" y="3429000"/>
            <a:ext cx="10670292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144388-4AA5-CDDC-B97F-36DF30BF1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678" y="2346145"/>
            <a:ext cx="3018565" cy="787049"/>
          </a:xfrm>
          <a:prstGeom prst="rect">
            <a:avLst/>
          </a:prstGeom>
        </p:spPr>
      </p:pic>
      <p:pic>
        <p:nvPicPr>
          <p:cNvPr id="14" name="object 14">
            <a:extLst>
              <a:ext uri="{FF2B5EF4-FFF2-40B4-BE49-F238E27FC236}">
                <a16:creationId xmlns:a16="http://schemas.microsoft.com/office/drawing/2014/main" id="{839FB62C-22EF-3CFE-63C5-0AD034DC7EB3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21135" y="2235246"/>
            <a:ext cx="1549730" cy="889508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E62C9A16-0CB7-A2E6-11B7-76CC69A090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39139" y="2261922"/>
            <a:ext cx="1562551" cy="877878"/>
          </a:xfrm>
          <a:prstGeom prst="rect">
            <a:avLst/>
          </a:prstGeom>
        </p:spPr>
      </p:pic>
      <p:pic>
        <p:nvPicPr>
          <p:cNvPr id="16" name="object 23">
            <a:extLst>
              <a:ext uri="{FF2B5EF4-FFF2-40B4-BE49-F238E27FC236}">
                <a16:creationId xmlns:a16="http://schemas.microsoft.com/office/drawing/2014/main" id="{6F807EA9-E009-6D3B-813F-0729BFB27B4E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75668" y="3684128"/>
            <a:ext cx="1549839" cy="871784"/>
          </a:xfrm>
          <a:prstGeom prst="rect">
            <a:avLst/>
          </a:prstGeom>
        </p:spPr>
      </p:pic>
      <p:pic>
        <p:nvPicPr>
          <p:cNvPr id="17" name="object 19">
            <a:extLst>
              <a:ext uri="{FF2B5EF4-FFF2-40B4-BE49-F238E27FC236}">
                <a16:creationId xmlns:a16="http://schemas.microsoft.com/office/drawing/2014/main" id="{9FB8AD25-ACB4-469D-BA19-72D52ACB60CE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649106" y="3585599"/>
            <a:ext cx="893787" cy="106884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1312950-EADE-F8D7-F2A4-EACD74476F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10149" y="3688476"/>
            <a:ext cx="2513634" cy="9169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9F644B-C285-66AF-30C4-FA57FD8595E0}"/>
              </a:ext>
            </a:extLst>
          </p:cNvPr>
          <p:cNvCxnSpPr>
            <a:cxnSpLocks/>
          </p:cNvCxnSpPr>
          <p:nvPr userDrawn="1"/>
        </p:nvCxnSpPr>
        <p:spPr>
          <a:xfrm>
            <a:off x="7969564" y="1801499"/>
            <a:ext cx="0" cy="3255002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29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F215D061-8060-0FF7-9A66-B6E2DA433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599"/>
          <a:stretch/>
        </p:blipFill>
        <p:spPr>
          <a:xfrm>
            <a:off x="4603037" y="-18290"/>
            <a:ext cx="7615467" cy="7012315"/>
          </a:xfrm>
          <a:prstGeom prst="rect">
            <a:avLst/>
          </a:prstGeom>
        </p:spPr>
      </p:pic>
      <p:sp>
        <p:nvSpPr>
          <p:cNvPr id="8" name="Google Shape;38;p7">
            <a:extLst>
              <a:ext uri="{FF2B5EF4-FFF2-40B4-BE49-F238E27FC236}">
                <a16:creationId xmlns:a16="http://schemas.microsoft.com/office/drawing/2014/main" id="{2F9B77BE-6056-2D2C-01BC-EF63A55CC9F8}"/>
              </a:ext>
            </a:extLst>
          </p:cNvPr>
          <p:cNvSpPr/>
          <p:nvPr userDrawn="1"/>
        </p:nvSpPr>
        <p:spPr>
          <a:xfrm>
            <a:off x="-17831" y="-7557"/>
            <a:ext cx="9010436" cy="6894579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6EC4BA0F-B9AF-33DD-32BD-3FEF5F744EA9}"/>
              </a:ext>
            </a:extLst>
          </p:cNvPr>
          <p:cNvSpPr/>
          <p:nvPr userDrawn="1"/>
        </p:nvSpPr>
        <p:spPr>
          <a:xfrm>
            <a:off x="6911628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0;p7">
            <a:extLst>
              <a:ext uri="{FF2B5EF4-FFF2-40B4-BE49-F238E27FC236}">
                <a16:creationId xmlns:a16="http://schemas.microsoft.com/office/drawing/2014/main" id="{3388A52D-173B-6132-BD2C-F0CB7401EF7B}"/>
              </a:ext>
            </a:extLst>
          </p:cNvPr>
          <p:cNvSpPr txBox="1">
            <a:spLocks/>
          </p:cNvSpPr>
          <p:nvPr userDrawn="1"/>
        </p:nvSpPr>
        <p:spPr>
          <a:xfrm>
            <a:off x="457200" y="1902767"/>
            <a:ext cx="3005191" cy="26881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n-GB" sz="2800"/>
          </a:p>
        </p:txBody>
      </p:sp>
      <p:sp>
        <p:nvSpPr>
          <p:cNvPr id="11" name="Google Shape;40;p7">
            <a:extLst>
              <a:ext uri="{FF2B5EF4-FFF2-40B4-BE49-F238E27FC236}">
                <a16:creationId xmlns:a16="http://schemas.microsoft.com/office/drawing/2014/main" id="{C2586496-A9FB-3F7A-4E1F-E89E2C2C137C}"/>
              </a:ext>
            </a:extLst>
          </p:cNvPr>
          <p:cNvSpPr txBox="1">
            <a:spLocks/>
          </p:cNvSpPr>
          <p:nvPr userDrawn="1"/>
        </p:nvSpPr>
        <p:spPr>
          <a:xfrm>
            <a:off x="457200" y="1889781"/>
            <a:ext cx="7157112" cy="9626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E4725-CC74-BA5E-B108-08299DB6ED78}"/>
              </a:ext>
            </a:extLst>
          </p:cNvPr>
          <p:cNvSpPr txBox="1"/>
          <p:nvPr userDrawn="1"/>
        </p:nvSpPr>
        <p:spPr>
          <a:xfrm>
            <a:off x="519379" y="1889781"/>
            <a:ext cx="283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System Font Regular"/>
              <a:buChar char="⁃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oogle Shape;192;p27">
            <a:extLst>
              <a:ext uri="{FF2B5EF4-FFF2-40B4-BE49-F238E27FC236}">
                <a16:creationId xmlns:a16="http://schemas.microsoft.com/office/drawing/2014/main" id="{CFFBD56B-2681-B453-7129-D9E063A336A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85341255"/>
              </p:ext>
            </p:extLst>
          </p:nvPr>
        </p:nvGraphicFramePr>
        <p:xfrm>
          <a:off x="457200" y="1773931"/>
          <a:ext cx="5638800" cy="39591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8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25 Years</a:t>
                      </a: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</a:t>
                      </a: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AP Gold Partner</a:t>
                      </a:r>
                      <a:endParaRPr sz="1400" b="1">
                        <a:solidFill>
                          <a:srgbClr val="96FC86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Microsoft Gold Partner</a:t>
                      </a:r>
                      <a:endParaRPr sz="1400" b="1">
                        <a:solidFill>
                          <a:srgbClr val="96FC86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Cloud &amp; </a:t>
                      </a:r>
                      <a:r>
                        <a:rPr lang="en" sz="1400" b="1" err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Mgd</a:t>
                      </a: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 </a:t>
                      </a:r>
                      <a:r>
                        <a:rPr lang="en" sz="1400" b="1" err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Svcs</a:t>
                      </a: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 Experts</a:t>
                      </a:r>
                      <a:endParaRPr sz="1400" b="1">
                        <a:solidFill>
                          <a:srgbClr val="96FC86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140+ Employees</a:t>
                      </a:r>
                      <a:endPara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#1 SAP B1 &amp; Leading </a:t>
                      </a:r>
                      <a:r>
                        <a:rPr lang="en" sz="120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ByD</a:t>
                      </a:r>
                      <a:endParaRPr lang="en"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Partner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7 Gold + 4 Silver Accreditation</a:t>
                      </a: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24x7x365 Support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Based in Poole, London Manchester</a:t>
                      </a:r>
                      <a:endPara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350+ Active Customers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100">
                        <a:solidFill>
                          <a:schemeClr val="lt1"/>
                        </a:solidFill>
                        <a:latin typeface="+mn-lt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Private/</a:t>
                      </a:r>
                      <a:r>
                        <a:rPr lang="en" sz="120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PublicHybrid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 Cloud Hosting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FPE Capital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PE-Backed</a:t>
                      </a:r>
                      <a:endPara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SME - MM / 15+ Ind.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SAP on Azure Expert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Security Assessment/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SOC/SIEM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20D66ED-DC67-6BDB-EC36-C339771F5526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7CE9BF-B30B-CB00-F611-F774E9478E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2849A50-455E-4E43-F5C2-C5CD7B842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586801"/>
            <a:ext cx="6047772" cy="57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5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;p7">
            <a:extLst>
              <a:ext uri="{FF2B5EF4-FFF2-40B4-BE49-F238E27FC236}">
                <a16:creationId xmlns:a16="http://schemas.microsoft.com/office/drawing/2014/main" id="{4B476EE2-B93F-521A-9D07-088F0EE3A964}"/>
              </a:ext>
            </a:extLst>
          </p:cNvPr>
          <p:cNvSpPr/>
          <p:nvPr userDrawn="1"/>
        </p:nvSpPr>
        <p:spPr>
          <a:xfrm>
            <a:off x="-40192" y="-20096"/>
            <a:ext cx="12298586" cy="7106614"/>
          </a:xfrm>
          <a:custGeom>
            <a:avLst/>
            <a:gdLst>
              <a:gd name="connsiteX0" fmla="*/ 7390028 w 7390028"/>
              <a:gd name="connsiteY0" fmla="*/ 4182155 h 4202349"/>
              <a:gd name="connsiteX1" fmla="*/ 0 w 7390028"/>
              <a:gd name="connsiteY1" fmla="*/ 4202349 h 4202349"/>
              <a:gd name="connsiteX2" fmla="*/ 0 w 7390028"/>
              <a:gd name="connsiteY2" fmla="*/ 0 h 4202349"/>
              <a:gd name="connsiteX3" fmla="*/ 5469672 w 7390028"/>
              <a:gd name="connsiteY3" fmla="*/ 0 h 4202349"/>
              <a:gd name="connsiteX4" fmla="*/ 7390028 w 7390028"/>
              <a:gd name="connsiteY4" fmla="*/ 4182155 h 4202349"/>
              <a:gd name="connsiteX0" fmla="*/ 7390028 w 7408412"/>
              <a:gd name="connsiteY0" fmla="*/ 4186194 h 4206388"/>
              <a:gd name="connsiteX1" fmla="*/ 0 w 7408412"/>
              <a:gd name="connsiteY1" fmla="*/ 4206388 h 4206388"/>
              <a:gd name="connsiteX2" fmla="*/ 0 w 7408412"/>
              <a:gd name="connsiteY2" fmla="*/ 4039 h 4206388"/>
              <a:gd name="connsiteX3" fmla="*/ 7408412 w 7408412"/>
              <a:gd name="connsiteY3" fmla="*/ 0 h 4206388"/>
              <a:gd name="connsiteX4" fmla="*/ 7390028 w 7408412"/>
              <a:gd name="connsiteY4" fmla="*/ 4186194 h 4206388"/>
              <a:gd name="connsiteX0" fmla="*/ 7406117 w 7408412"/>
              <a:gd name="connsiteY0" fmla="*/ 4190233 h 4206388"/>
              <a:gd name="connsiteX1" fmla="*/ 0 w 7408412"/>
              <a:gd name="connsiteY1" fmla="*/ 4206388 h 4206388"/>
              <a:gd name="connsiteX2" fmla="*/ 0 w 7408412"/>
              <a:gd name="connsiteY2" fmla="*/ 4039 h 4206388"/>
              <a:gd name="connsiteX3" fmla="*/ 7408412 w 7408412"/>
              <a:gd name="connsiteY3" fmla="*/ 0 h 4206388"/>
              <a:gd name="connsiteX4" fmla="*/ 7406117 w 7408412"/>
              <a:gd name="connsiteY4" fmla="*/ 4190233 h 42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8412" h="4206388" extrusionOk="0">
                <a:moveTo>
                  <a:pt x="7406117" y="4190233"/>
                </a:moveTo>
                <a:lnTo>
                  <a:pt x="0" y="4206388"/>
                </a:lnTo>
                <a:lnTo>
                  <a:pt x="0" y="4039"/>
                </a:lnTo>
                <a:lnTo>
                  <a:pt x="7408412" y="0"/>
                </a:lnTo>
                <a:lnTo>
                  <a:pt x="7406117" y="4190233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0DC0A-A92A-A7E8-1C87-66893A648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1"/>
            <a:ext cx="5214395" cy="570668"/>
          </a:xfrm>
        </p:spPr>
        <p:txBody>
          <a:bodyPr/>
          <a:lstStyle/>
          <a:p>
            <a:r>
              <a:rPr lang="en-GB"/>
              <a:t>Thank You</a:t>
            </a:r>
            <a:endParaRPr lang="en-US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C62B6326-B3EC-7C82-645A-228DD91E6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5303" y="1969027"/>
            <a:ext cx="3294123" cy="2935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CAF832-14D4-557F-67C2-4E1AD8337BA3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9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1AC2369-3508-58F5-2E31-EFA2F5209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57"/>
          <a:stretch/>
        </p:blipFill>
        <p:spPr>
          <a:xfrm>
            <a:off x="3569435" y="-7557"/>
            <a:ext cx="8630122" cy="6873968"/>
          </a:xfrm>
          <a:prstGeom prst="rect">
            <a:avLst/>
          </a:prstGeom>
        </p:spPr>
      </p:pic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514714DA-072F-5ED4-2F70-A9CB8D88A436}"/>
              </a:ext>
            </a:extLst>
          </p:cNvPr>
          <p:cNvSpPr/>
          <p:nvPr userDrawn="1"/>
        </p:nvSpPr>
        <p:spPr>
          <a:xfrm>
            <a:off x="0" y="0"/>
            <a:ext cx="8123802" cy="691469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53328-FF76-4A1A-41A6-F1B9F3568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E7F6B17-4D60-7005-63F1-095637FB0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07F8398-6278-817C-C2B1-E0BC43B634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719AB2-72BC-EF55-BBF6-9891A3096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151" r="8151"/>
          <a:stretch/>
        </p:blipFill>
        <p:spPr>
          <a:xfrm>
            <a:off x="3569435" y="0"/>
            <a:ext cx="8630122" cy="6873968"/>
          </a:xfrm>
          <a:prstGeom prst="rect">
            <a:avLst/>
          </a:prstGeom>
        </p:spPr>
      </p:pic>
      <p:sp>
        <p:nvSpPr>
          <p:cNvPr id="11" name="Google Shape;11;p2">
            <a:extLst>
              <a:ext uri="{FF2B5EF4-FFF2-40B4-BE49-F238E27FC236}">
                <a16:creationId xmlns:a16="http://schemas.microsoft.com/office/drawing/2014/main" id="{FE1F8C07-9453-4A53-1F7F-AACDCCB5BE0E}"/>
              </a:ext>
            </a:extLst>
          </p:cNvPr>
          <p:cNvSpPr/>
          <p:nvPr userDrawn="1"/>
        </p:nvSpPr>
        <p:spPr>
          <a:xfrm>
            <a:off x="0" y="0"/>
            <a:ext cx="8123802" cy="691469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9;p10">
            <a:extLst>
              <a:ext uri="{FF2B5EF4-FFF2-40B4-BE49-F238E27FC236}">
                <a16:creationId xmlns:a16="http://schemas.microsoft.com/office/drawing/2014/main" id="{83FF497F-0F34-1A7B-97D8-06D9E84D841A}"/>
              </a:ext>
            </a:extLst>
          </p:cNvPr>
          <p:cNvSpPr/>
          <p:nvPr userDrawn="1"/>
        </p:nvSpPr>
        <p:spPr>
          <a:xfrm rot="1140000">
            <a:off x="5980905" y="-546300"/>
            <a:ext cx="1008000" cy="7950600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C73159-2884-6F30-45F6-D453B8D7B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B88D598-B33D-3BFE-E4FB-A10C8D465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D95A79-B9AE-0DC6-7314-C709166F1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 - 2/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2" y="-25"/>
            <a:ext cx="8970260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9;p10">
            <a:extLst>
              <a:ext uri="{FF2B5EF4-FFF2-40B4-BE49-F238E27FC236}">
                <a16:creationId xmlns:a16="http://schemas.microsoft.com/office/drawing/2014/main" id="{7F825E9F-EB47-29EA-04E8-85CB2299B06A}"/>
              </a:ext>
            </a:extLst>
          </p:cNvPr>
          <p:cNvSpPr/>
          <p:nvPr userDrawn="1"/>
        </p:nvSpPr>
        <p:spPr>
          <a:xfrm>
            <a:off x="6875288" y="2291972"/>
            <a:ext cx="1185781" cy="2318897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7FAC9-2649-C9DD-78F9-94D069066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2" y="6249079"/>
            <a:ext cx="2073124" cy="3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8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DE8FC0-4605-83E1-B4FF-B98B30647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98" r="17178"/>
          <a:stretch/>
        </p:blipFill>
        <p:spPr>
          <a:xfrm>
            <a:off x="4488393" y="-6894"/>
            <a:ext cx="7724156" cy="6878240"/>
          </a:xfrm>
          <a:prstGeom prst="rect">
            <a:avLst/>
          </a:prstGeom>
        </p:spPr>
      </p:pic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36376E3E-CB82-6414-6FDE-4E4167166EB8}"/>
              </a:ext>
            </a:extLst>
          </p:cNvPr>
          <p:cNvSpPr/>
          <p:nvPr userDrawn="1"/>
        </p:nvSpPr>
        <p:spPr>
          <a:xfrm>
            <a:off x="-17137" y="-6894"/>
            <a:ext cx="7633687" cy="6878240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C1AC8C75-6AB8-8523-F7D4-9902C2CBF8BD}"/>
              </a:ext>
            </a:extLst>
          </p:cNvPr>
          <p:cNvSpPr/>
          <p:nvPr userDrawn="1"/>
        </p:nvSpPr>
        <p:spPr>
          <a:xfrm>
            <a:off x="5545165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7BA2D-1854-737A-5BFE-C2E6E8CE0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91FCC8-79CE-BEEB-1DB3-F3D8F418658B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347777A-4A31-096D-B7B8-FF87C7A7E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A656376-2807-C2DC-59C0-B8381E5748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4664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FD2ED09-1FE9-2F1B-EF3F-666504D2F9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D5D07277-F536-437E-982A-D26DB7E6115D}"/>
              </a:ext>
            </a:extLst>
          </p:cNvPr>
          <p:cNvSpPr/>
          <p:nvPr userDrawn="1"/>
        </p:nvSpPr>
        <p:spPr>
          <a:xfrm>
            <a:off x="0" y="-6894"/>
            <a:ext cx="7633687" cy="6878240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532062D0-DBE9-F491-40FE-63830E2A4C02}"/>
              </a:ext>
            </a:extLst>
          </p:cNvPr>
          <p:cNvSpPr/>
          <p:nvPr userDrawn="1"/>
        </p:nvSpPr>
        <p:spPr>
          <a:xfrm>
            <a:off x="55623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4FBCB-9B78-8442-1145-141E88084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8D22F9-FEB5-0A80-8863-E3FE04DEECA8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38EA32C-5AA9-36ED-83D3-E3E97762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D005B21-EF06-CFF4-F081-EE000126BA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837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21B87-4B3C-B63F-F9B1-A228AACB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1EEE-8137-05DE-B8B7-26DFADEB5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600" y="4564800"/>
            <a:ext cx="4532914" cy="5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E86D1-E974-FD2D-B1F4-FF3943B9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94AE4-5E28-5643-456E-D3EA5276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5200"/>
            <a:ext cx="597922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64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0A026-BD12-DD5C-4000-6B4AC915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0"/>
            <a:ext cx="6988629" cy="55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5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7C408-445C-F3C2-A53A-AB337C4A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600" y="345601"/>
            <a:ext cx="6328200" cy="453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C5794-3330-1035-2CCF-A7D39B78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A453E-CE66-AAA2-9537-56A1E1A7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97" r:id="rId5"/>
    <p:sldLayoutId id="2147483698" r:id="rId6"/>
    <p:sldLayoutId id="2147483699" r:id="rId7"/>
    <p:sldLayoutId id="2147483688" r:id="rId8"/>
    <p:sldLayoutId id="2147483692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705BD-9EA7-A92B-5FA8-7C1E27A9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1"/>
            <a:ext cx="8675225" cy="57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4925823-6AF8-0828-F02D-EA5CBE80BFBD}"/>
              </a:ext>
            </a:extLst>
          </p:cNvPr>
          <p:cNvSpPr txBox="1">
            <a:spLocks/>
          </p:cNvSpPr>
          <p:nvPr/>
        </p:nvSpPr>
        <p:spPr>
          <a:xfrm>
            <a:off x="5751" y="1477994"/>
            <a:ext cx="7980921" cy="7982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FC86"/>
              </a:buClr>
              <a:buSzTx/>
              <a:buFont typeface="Arial"/>
              <a:buNone/>
              <a:tabLst/>
              <a:defRPr/>
            </a:pPr>
            <a:endParaRPr kumimoji="0" lang="en-GB" sz="1100" b="1" i="1" u="none" strike="noStrike" kern="0" cap="none" spc="0" normalizeH="0" baseline="0" noProof="0">
              <a:ln>
                <a:noFill/>
              </a:ln>
              <a:solidFill>
                <a:srgbClr val="002436"/>
              </a:solidFill>
              <a:uLnTx/>
              <a:uFillTx/>
              <a:sym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CB4B8E-405C-53B2-9025-23A1F1AE2F2E}"/>
              </a:ext>
            </a:extLst>
          </p:cNvPr>
          <p:cNvSpPr txBox="1">
            <a:spLocks/>
          </p:cNvSpPr>
          <p:nvPr/>
        </p:nvSpPr>
        <p:spPr>
          <a:xfrm>
            <a:off x="1234440" y="248825"/>
            <a:ext cx="6781214" cy="80349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7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AI Workshop Starter Pack</a:t>
            </a:r>
            <a:endParaRPr lang="en-US" sz="3733" b="1" dirty="0">
              <a:solidFill>
                <a:srgbClr val="96FC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133378E-7302-C75E-4A16-E6CA40A1F24E}"/>
              </a:ext>
            </a:extLst>
          </p:cNvPr>
          <p:cNvSpPr txBox="1">
            <a:spLocks/>
          </p:cNvSpPr>
          <p:nvPr/>
        </p:nvSpPr>
        <p:spPr>
          <a:xfrm>
            <a:off x="2851639" y="2629835"/>
            <a:ext cx="4615067" cy="72554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main business objectives, identify key stakeholders, understand the current business challenges, identify immediate opportunities, and outline the steps required to become Copilot AI-ready – Copilot Demo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6C76E6-666E-1ED8-E48C-844541123EF2}"/>
              </a:ext>
            </a:extLst>
          </p:cNvPr>
          <p:cNvSpPr/>
          <p:nvPr/>
        </p:nvSpPr>
        <p:spPr>
          <a:xfrm>
            <a:off x="589234" y="2620106"/>
            <a:ext cx="952557" cy="738993"/>
          </a:xfrm>
          <a:prstGeom prst="rect">
            <a:avLst/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4E912-25B2-A60A-FB18-C0DABC5CABAD}"/>
              </a:ext>
            </a:extLst>
          </p:cNvPr>
          <p:cNvSpPr/>
          <p:nvPr/>
        </p:nvSpPr>
        <p:spPr>
          <a:xfrm>
            <a:off x="745777" y="2620106"/>
            <a:ext cx="2046499" cy="738993"/>
          </a:xfrm>
          <a:prstGeom prst="rect">
            <a:avLst/>
          </a:prstGeom>
          <a:solidFill>
            <a:srgbClr val="95FB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002437"/>
                </a:solidFill>
                <a:latin typeface="Arial" panose="020B0604020202020204"/>
              </a:rPr>
              <a:t>Copilot </a:t>
            </a:r>
            <a:br>
              <a:rPr lang="en-GB" b="1" kern="0" dirty="0">
                <a:solidFill>
                  <a:srgbClr val="002437"/>
                </a:solidFill>
                <a:latin typeface="Arial" panose="020B0604020202020204"/>
              </a:rPr>
            </a:br>
            <a:r>
              <a:rPr lang="en-GB" b="1" kern="0" dirty="0">
                <a:solidFill>
                  <a:srgbClr val="002437"/>
                </a:solidFill>
                <a:latin typeface="Arial" panose="020B0604020202020204"/>
              </a:rPr>
              <a:t>Fundamentals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237EC4-C266-255C-E72F-B080B69D483D}"/>
              </a:ext>
            </a:extLst>
          </p:cNvPr>
          <p:cNvSpPr>
            <a:spLocks noChangeAspect="1"/>
          </p:cNvSpPr>
          <p:nvPr/>
        </p:nvSpPr>
        <p:spPr>
          <a:xfrm>
            <a:off x="190221" y="2611480"/>
            <a:ext cx="736345" cy="736345"/>
          </a:xfrm>
          <a:prstGeom prst="ellipse">
            <a:avLst/>
          </a:prstGeom>
          <a:solidFill>
            <a:srgbClr val="00243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98611-168F-0E68-776A-EF5B643F2D18}"/>
              </a:ext>
            </a:extLst>
          </p:cNvPr>
          <p:cNvSpPr txBox="1">
            <a:spLocks/>
          </p:cNvSpPr>
          <p:nvPr/>
        </p:nvSpPr>
        <p:spPr>
          <a:xfrm>
            <a:off x="2873648" y="3716622"/>
            <a:ext cx="4155623" cy="780846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awareness and education, </a:t>
            </a:r>
            <a:r>
              <a:rPr lang="en-GB" sz="1200" dirty="0">
                <a:solidFill>
                  <a:schemeClr val="bg1"/>
                </a:solidFill>
              </a:rPr>
              <a:t>provide them with the knowledge and tools to begin using Copilot in their everyday environment.​</a:t>
            </a: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Prompt Engineering; PoC definition, user profiling, and scheduling catch-ups with </a:t>
            </a:r>
            <a:r>
              <a:rPr lang="en-GB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stakeholders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4042DC-A8B3-4BC6-8530-A9EC60BE3BE3}"/>
              </a:ext>
            </a:extLst>
          </p:cNvPr>
          <p:cNvSpPr/>
          <p:nvPr/>
        </p:nvSpPr>
        <p:spPr>
          <a:xfrm>
            <a:off x="595400" y="3753569"/>
            <a:ext cx="952557" cy="738993"/>
          </a:xfrm>
          <a:prstGeom prst="rect">
            <a:avLst/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25C86F-800A-AB39-58B0-EA6BA3059EDD}"/>
              </a:ext>
            </a:extLst>
          </p:cNvPr>
          <p:cNvSpPr/>
          <p:nvPr/>
        </p:nvSpPr>
        <p:spPr>
          <a:xfrm>
            <a:off x="751943" y="3753569"/>
            <a:ext cx="2046498" cy="736345"/>
          </a:xfrm>
          <a:prstGeom prst="rect">
            <a:avLst/>
          </a:prstGeom>
          <a:solidFill>
            <a:srgbClr val="95FB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 of the Possible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307A4BD-36ED-6188-F3AD-515EEDE8A22B}"/>
              </a:ext>
            </a:extLst>
          </p:cNvPr>
          <p:cNvSpPr>
            <a:spLocks noChangeAspect="1"/>
          </p:cNvSpPr>
          <p:nvPr/>
        </p:nvSpPr>
        <p:spPr>
          <a:xfrm>
            <a:off x="196388" y="3744944"/>
            <a:ext cx="736346" cy="736346"/>
          </a:xfrm>
          <a:prstGeom prst="ellipse">
            <a:avLst/>
          </a:prstGeom>
          <a:solidFill>
            <a:srgbClr val="00243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96D165DE-F7B0-0812-00B8-07D2AEB1C66B}"/>
              </a:ext>
            </a:extLst>
          </p:cNvPr>
          <p:cNvSpPr/>
          <p:nvPr/>
        </p:nvSpPr>
        <p:spPr>
          <a:xfrm rot="5400000">
            <a:off x="7814558" y="1650113"/>
            <a:ext cx="597674" cy="253442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581D47-2563-B092-D587-DA647EBEE330}"/>
              </a:ext>
            </a:extLst>
          </p:cNvPr>
          <p:cNvSpPr txBox="1">
            <a:spLocks/>
          </p:cNvSpPr>
          <p:nvPr/>
        </p:nvSpPr>
        <p:spPr>
          <a:xfrm>
            <a:off x="76832" y="1492094"/>
            <a:ext cx="7873287" cy="7982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Ensure that your organisation is prepared to adopt AI securely and effectively with Codestone’s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3-step Microsoft Copilot for 365 Workshop covering;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From just £5,000</a:t>
            </a:r>
            <a:endParaRPr lang="en-US" sz="1400" kern="0" dirty="0">
              <a:solidFill>
                <a:srgbClr val="96FC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Parallelogram 52">
            <a:extLst>
              <a:ext uri="{FF2B5EF4-FFF2-40B4-BE49-F238E27FC236}">
                <a16:creationId xmlns:a16="http://schemas.microsoft.com/office/drawing/2014/main" id="{617BBACF-96F6-1B90-DE4C-910C87C620C8}"/>
              </a:ext>
            </a:extLst>
          </p:cNvPr>
          <p:cNvSpPr/>
          <p:nvPr/>
        </p:nvSpPr>
        <p:spPr>
          <a:xfrm>
            <a:off x="7232807" y="1477994"/>
            <a:ext cx="1152877" cy="2320039"/>
          </a:xfrm>
          <a:prstGeom prst="parallelogram">
            <a:avLst>
              <a:gd name="adj" fmla="val 85506"/>
            </a:avLst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AEACF23-F962-0E6A-7517-2F1961F93FD5}"/>
              </a:ext>
            </a:extLst>
          </p:cNvPr>
          <p:cNvSpPr txBox="1">
            <a:spLocks/>
          </p:cNvSpPr>
          <p:nvPr/>
        </p:nvSpPr>
        <p:spPr>
          <a:xfrm>
            <a:off x="2873649" y="4855342"/>
            <a:ext cx="3552921" cy="77818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bg1"/>
                </a:solidFill>
              </a:rPr>
              <a:t>Evaluate PoC, Define adoption plan to the wider organisation, identify mid/long term benefits &amp; align best practise for Data Permission, Security and Governance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2847F-222F-B742-5FD3-5C8497103182}"/>
              </a:ext>
            </a:extLst>
          </p:cNvPr>
          <p:cNvSpPr/>
          <p:nvPr/>
        </p:nvSpPr>
        <p:spPr>
          <a:xfrm>
            <a:off x="589233" y="4889626"/>
            <a:ext cx="952557" cy="738993"/>
          </a:xfrm>
          <a:prstGeom prst="rect">
            <a:avLst/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27942-8D87-5B35-BFCF-DDE2ADA2D66A}"/>
              </a:ext>
            </a:extLst>
          </p:cNvPr>
          <p:cNvSpPr/>
          <p:nvPr/>
        </p:nvSpPr>
        <p:spPr>
          <a:xfrm>
            <a:off x="745776" y="4892273"/>
            <a:ext cx="2046499" cy="736874"/>
          </a:xfrm>
          <a:prstGeom prst="rect">
            <a:avLst/>
          </a:prstGeom>
          <a:solidFill>
            <a:srgbClr val="95FB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Adoption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rgbClr val="002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Planning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9F0274-DA4D-DCC0-10E9-59FB9C83D5BC}"/>
              </a:ext>
            </a:extLst>
          </p:cNvPr>
          <p:cNvSpPr>
            <a:spLocks noChangeAspect="1"/>
          </p:cNvSpPr>
          <p:nvPr/>
        </p:nvSpPr>
        <p:spPr>
          <a:xfrm>
            <a:off x="190221" y="4881001"/>
            <a:ext cx="736346" cy="736346"/>
          </a:xfrm>
          <a:prstGeom prst="ellipse">
            <a:avLst/>
          </a:prstGeom>
          <a:solidFill>
            <a:srgbClr val="00243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12F09562-E7B1-2717-CF83-66CF9B5A00CC}"/>
              </a:ext>
            </a:extLst>
          </p:cNvPr>
          <p:cNvSpPr txBox="1">
            <a:spLocks/>
          </p:cNvSpPr>
          <p:nvPr/>
        </p:nvSpPr>
        <p:spPr>
          <a:xfrm>
            <a:off x="7112102" y="5279512"/>
            <a:ext cx="5370286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spc="-50">
                <a:latin typeface="Segoe UI Variable Display Semib" pitchFamily="2" charset="0"/>
                <a:ea typeface="+mn-ea"/>
                <a:cs typeface="+mn-cs"/>
              </a:rPr>
              <a:t>Microsoft 365 </a:t>
            </a:r>
            <a:br>
              <a:rPr lang="en-US" sz="3600" spc="-50">
                <a:latin typeface="Segoe UI Variable Display Semib" pitchFamily="2" charset="0"/>
                <a:ea typeface="+mn-ea"/>
                <a:cs typeface="+mn-cs"/>
              </a:rPr>
            </a:br>
            <a:r>
              <a:rPr lang="en-US" sz="3600" spc="-50">
                <a:latin typeface="Segoe UI Variable Display Semib" pitchFamily="2" charset="0"/>
                <a:ea typeface="+mn-ea"/>
                <a:cs typeface="+mn-cs"/>
              </a:rPr>
              <a:t>Copilot</a:t>
            </a:r>
          </a:p>
        </p:txBody>
      </p:sp>
      <p:pic>
        <p:nvPicPr>
          <p:cNvPr id="14" name="!Copilot" descr="Copilot icon">
            <a:extLst>
              <a:ext uri="{FF2B5EF4-FFF2-40B4-BE49-F238E27FC236}">
                <a16:creationId xmlns:a16="http://schemas.microsoft.com/office/drawing/2014/main" id="{E2C6F459-6717-AF81-ABFE-811C15AB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19" y="1625422"/>
            <a:ext cx="3694252" cy="36942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635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8AC17-8AC5-7F6D-B713-D7F930A4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4838" y="300563"/>
            <a:ext cx="658916" cy="617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B128C-3A94-8892-B770-45152BD7B7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66979" y="4555498"/>
            <a:ext cx="658916" cy="617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DAF5A5-4F0B-B53E-66A9-DF98474ED1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12417" y="5980345"/>
            <a:ext cx="658916" cy="6173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652980-A1F7-3DB7-7A90-356519FC43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62794" y="1568442"/>
            <a:ext cx="658916" cy="617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113CDF-8590-49E3-0FF1-9F6C38A154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168019" y="650575"/>
            <a:ext cx="658916" cy="617376"/>
          </a:xfrm>
          <a:prstGeom prst="rect">
            <a:avLst/>
          </a:prstGeom>
        </p:spPr>
      </p:pic>
      <p:pic>
        <p:nvPicPr>
          <p:cNvPr id="24" name="Picture 23" descr="A blue and purple logo&#10;&#10;Description automatically generated">
            <a:extLst>
              <a:ext uri="{FF2B5EF4-FFF2-40B4-BE49-F238E27FC236}">
                <a16:creationId xmlns:a16="http://schemas.microsoft.com/office/drawing/2014/main" id="{89CC2600-83F2-48F9-5405-F1E8CC26A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54" y="5894154"/>
            <a:ext cx="617376" cy="617376"/>
          </a:xfrm>
          <a:prstGeom prst="rect">
            <a:avLst/>
          </a:prstGeom>
        </p:spPr>
      </p:pic>
      <p:pic>
        <p:nvPicPr>
          <p:cNvPr id="25" name="Picture 2" descr="Microsoft-Logo-White - Vyopta">
            <a:extLst>
              <a:ext uri="{FF2B5EF4-FFF2-40B4-BE49-F238E27FC236}">
                <a16:creationId xmlns:a16="http://schemas.microsoft.com/office/drawing/2014/main" id="{99209631-2504-BD18-5DFE-AF215F41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63" y="6002736"/>
            <a:ext cx="2290388" cy="8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728E64-5F08-820A-55C6-1A16D93B5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035" y="136581"/>
            <a:ext cx="969191" cy="9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81481E-6 L 0 0.03542 " pathEditMode="relative" rAng="0" ptsTypes="AA">
                                      <p:cBhvr>
                                        <p:cTn id="2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42" grpId="0"/>
      <p:bldP spid="44" grpId="0" animBg="1"/>
      <p:bldP spid="4" grpId="0"/>
      <p:bldP spid="6" grpId="0" animBg="1"/>
      <p:bldP spid="12" grpId="0"/>
      <p:bldP spid="12" grpId="1"/>
    </p:bldLst>
  </p:timing>
</p:sld>
</file>

<file path=ppt/theme/theme1.xml><?xml version="1.0" encoding="utf-8"?>
<a:theme xmlns:a="http://schemas.openxmlformats.org/drawingml/2006/main" name="Title Slides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 and Content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iles and Images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entre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5fb7f7-f4ab-4503-9c30-4e0acc0d57c5" xsi:nil="true"/>
    <lcf76f155ced4ddcb4097134ff3c332f xmlns="fceb5040-52b9-43bd-a198-8d3111fcef8c">
      <Terms xmlns="http://schemas.microsoft.com/office/infopath/2007/PartnerControls"/>
    </lcf76f155ced4ddcb4097134ff3c332f>
    <SharedWithUsers xmlns="715fb7f7-f4ab-4503-9c30-4e0acc0d57c5">
      <UserInfo>
        <DisplayName>Adriane Gillies-Read</DisplayName>
        <AccountId>35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4FAC8C432904581F429717DEB39AF" ma:contentTypeVersion="15" ma:contentTypeDescription="Create a new document." ma:contentTypeScope="" ma:versionID="2234614e5afa542bcb8ebe3da0f5a425">
  <xsd:schema xmlns:xsd="http://www.w3.org/2001/XMLSchema" xmlns:xs="http://www.w3.org/2001/XMLSchema" xmlns:p="http://schemas.microsoft.com/office/2006/metadata/properties" xmlns:ns2="fceb5040-52b9-43bd-a198-8d3111fcef8c" xmlns:ns3="715fb7f7-f4ab-4503-9c30-4e0acc0d57c5" targetNamespace="http://schemas.microsoft.com/office/2006/metadata/properties" ma:root="true" ma:fieldsID="8f0878c2d590c47f62d0e014b6e3edf2" ns2:_="" ns3:_="">
    <xsd:import namespace="fceb5040-52b9-43bd-a198-8d3111fcef8c"/>
    <xsd:import namespace="715fb7f7-f4ab-4503-9c30-4e0acc0d5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b5040-52b9-43bd-a198-8d3111fce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e32f6fa-168b-4386-9ae9-0cd4658b2e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b7f7-f4ab-4503-9c30-4e0acc0d57c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ce22f8b-29b1-4d96-97ba-5d4d667fcbd4}" ma:internalName="TaxCatchAll" ma:showField="CatchAllData" ma:web="715fb7f7-f4ab-4503-9c30-4e0acc0d57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DADF58-AFC9-4B8D-99B2-6740772FD1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DD873-215A-42C2-B962-0510C6ABB9A9}">
  <ds:schemaRefs>
    <ds:schemaRef ds:uri="6c6adbaa-5b12-4b2e-b5e6-82a478ca0672"/>
    <ds:schemaRef ds:uri="ef96cb8e-c8af-4fb2-9254-707e0ecec7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5ADB96-80EF-4416-9E52-F573BDDA5DCF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News Cycle</vt:lpstr>
      <vt:lpstr>Segoe UI Variable Display Semib</vt:lpstr>
      <vt:lpstr>System Font Regular</vt:lpstr>
      <vt:lpstr>Wingdings</vt:lpstr>
      <vt:lpstr>Title Slides</vt:lpstr>
      <vt:lpstr>Sections and Content</vt:lpstr>
      <vt:lpstr>Profiles and Images</vt:lpstr>
      <vt:lpstr>Custom Design</vt:lpstr>
      <vt:lpstr>Centre</vt:lpstr>
      <vt:lpstr>1_Custom Design</vt:lpstr>
      <vt:lpstr>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Williams</dc:creator>
  <cp:lastModifiedBy>Adriane Gillies-Read</cp:lastModifiedBy>
  <cp:revision>92</cp:revision>
  <dcterms:created xsi:type="dcterms:W3CDTF">2023-04-03T13:14:40Z</dcterms:created>
  <dcterms:modified xsi:type="dcterms:W3CDTF">2024-02-29T11:30:34Z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0x01010027359BD3A3C4084F8AA9E1DFD0625BB2</vt:lpwstr>
  </property>
  <property fmtid="{D5CDD505-2E9C-101B-9397-08002B2CF9AE}" pid="3" name="MediaServiceImageTags">
    <vt:lpwstr/>
  </property>
</Properties>
</file>